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26"/>
  </p:notesMasterIdLst>
  <p:sldIdLst>
    <p:sldId id="2007577059" r:id="rId3"/>
    <p:sldId id="263" r:id="rId4"/>
    <p:sldId id="2007577070" r:id="rId5"/>
    <p:sldId id="2007577063" r:id="rId6"/>
    <p:sldId id="2007577076" r:id="rId7"/>
    <p:sldId id="256" r:id="rId8"/>
    <p:sldId id="259" r:id="rId9"/>
    <p:sldId id="261" r:id="rId10"/>
    <p:sldId id="2007577064" r:id="rId11"/>
    <p:sldId id="2007577065" r:id="rId12"/>
    <p:sldId id="2007577038" r:id="rId13"/>
    <p:sldId id="2007577066" r:id="rId14"/>
    <p:sldId id="2007577067" r:id="rId15"/>
    <p:sldId id="2007577040" r:id="rId16"/>
    <p:sldId id="2007577041" r:id="rId17"/>
    <p:sldId id="2007577068" r:id="rId18"/>
    <p:sldId id="2007577071" r:id="rId19"/>
    <p:sldId id="2007577077" r:id="rId20"/>
    <p:sldId id="2007577043" r:id="rId21"/>
    <p:sldId id="2007577075" r:id="rId22"/>
    <p:sldId id="2007577073" r:id="rId23"/>
    <p:sldId id="2007577074" r:id="rId24"/>
    <p:sldId id="2007577072" r:id="rId25"/>
  </p:sldIdLst>
  <p:sldSz cx="12192000" cy="6858000"/>
  <p:notesSz cx="6858000" cy="9144000"/>
  <p:custDataLst>
    <p:tags r:id="rId2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FF"/>
    <a:srgbClr val="6F9A92"/>
    <a:srgbClr val="87D1D9"/>
    <a:srgbClr val="C96C6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254" autoAdjust="0"/>
    <p:restoredTop sz="95238" autoAdjust="0"/>
  </p:normalViewPr>
  <p:slideViewPr>
    <p:cSldViewPr snapToGrid="0">
      <p:cViewPr varScale="1">
        <p:scale>
          <a:sx n="83" d="100"/>
          <a:sy n="83" d="100"/>
        </p:scale>
        <p:origin x="77" y="9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gs" Target="tags/tag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85FCA4-2B91-4878-8F5E-5D296BD46099}" type="datetimeFigureOut">
              <a:rPr lang="zh-CN" altLang="en-US" smtClean="0"/>
              <a:t>2022/3/12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2A76B1-AE60-43CB-AF47-D8C73FDC4480}" type="slidenum">
              <a:rPr lang="zh-CN" altLang="en-US" smtClean="0"/>
              <a:t>‹#›</a:t>
            </a:fld>
            <a:endParaRPr lang="zh-CN" altLang="en-US"/>
          </a:p>
        </p:txBody>
      </p:sp>
    </p:spTree>
    <p:extLst>
      <p:ext uri="{BB962C8B-B14F-4D97-AF65-F5344CB8AC3E}">
        <p14:creationId xmlns:p14="http://schemas.microsoft.com/office/powerpoint/2010/main" val="39206162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ibaotu.com/Font/quanbu-0/580434c96265489ca134e9a7c9cd1d19.html"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0ECFB58-AB0E-43AA-BF49-AC07EDB9FBDC}" type="slidenum">
              <a:rPr lang="zh-CN" altLang="en-US" smtClean="0"/>
              <a:t>1</a:t>
            </a:fld>
            <a:endParaRPr lang="zh-CN" altLang="en-US"/>
          </a:p>
        </p:txBody>
      </p:sp>
    </p:spTree>
    <p:extLst>
      <p:ext uri="{BB962C8B-B14F-4D97-AF65-F5344CB8AC3E}">
        <p14:creationId xmlns:p14="http://schemas.microsoft.com/office/powerpoint/2010/main" val="26589546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2A76B1-AE60-43CB-AF47-D8C73FDC4480}" type="slidenum">
              <a:rPr lang="zh-CN" altLang="en-US" smtClean="0"/>
              <a:t>11</a:t>
            </a:fld>
            <a:endParaRPr lang="zh-CN" altLang="en-US"/>
          </a:p>
        </p:txBody>
      </p:sp>
    </p:spTree>
    <p:extLst>
      <p:ext uri="{BB962C8B-B14F-4D97-AF65-F5344CB8AC3E}">
        <p14:creationId xmlns:p14="http://schemas.microsoft.com/office/powerpoint/2010/main" val="18262590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2A76B1-AE60-43CB-AF47-D8C73FDC4480}" type="slidenum">
              <a:rPr lang="zh-CN" altLang="en-US" smtClean="0"/>
              <a:t>13</a:t>
            </a:fld>
            <a:endParaRPr lang="zh-CN" altLang="en-US"/>
          </a:p>
        </p:txBody>
      </p:sp>
    </p:spTree>
    <p:extLst>
      <p:ext uri="{BB962C8B-B14F-4D97-AF65-F5344CB8AC3E}">
        <p14:creationId xmlns:p14="http://schemas.microsoft.com/office/powerpoint/2010/main" val="12790455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2A76B1-AE60-43CB-AF47-D8C73FDC4480}" type="slidenum">
              <a:rPr lang="zh-CN" altLang="en-US" smtClean="0"/>
              <a:t>14</a:t>
            </a:fld>
            <a:endParaRPr lang="zh-CN" altLang="en-US"/>
          </a:p>
        </p:txBody>
      </p:sp>
    </p:spTree>
    <p:extLst>
      <p:ext uri="{BB962C8B-B14F-4D97-AF65-F5344CB8AC3E}">
        <p14:creationId xmlns:p14="http://schemas.microsoft.com/office/powerpoint/2010/main" val="31186484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2A76B1-AE60-43CB-AF47-D8C73FDC4480}" type="slidenum">
              <a:rPr lang="zh-CN" altLang="en-US" smtClean="0"/>
              <a:t>15</a:t>
            </a:fld>
            <a:endParaRPr lang="zh-CN" altLang="en-US"/>
          </a:p>
        </p:txBody>
      </p:sp>
    </p:spTree>
    <p:extLst>
      <p:ext uri="{BB962C8B-B14F-4D97-AF65-F5344CB8AC3E}">
        <p14:creationId xmlns:p14="http://schemas.microsoft.com/office/powerpoint/2010/main" val="40410375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2A76B1-AE60-43CB-AF47-D8C73FDC4480}" type="slidenum">
              <a:rPr lang="zh-CN" altLang="en-US" smtClean="0"/>
              <a:t>16</a:t>
            </a:fld>
            <a:endParaRPr lang="zh-CN" altLang="en-US"/>
          </a:p>
        </p:txBody>
      </p:sp>
    </p:spTree>
    <p:extLst>
      <p:ext uri="{BB962C8B-B14F-4D97-AF65-F5344CB8AC3E}">
        <p14:creationId xmlns:p14="http://schemas.microsoft.com/office/powerpoint/2010/main" val="35324292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2A76B1-AE60-43CB-AF47-D8C73FDC4480}" type="slidenum">
              <a:rPr lang="zh-CN" altLang="en-US" smtClean="0"/>
              <a:t>18</a:t>
            </a:fld>
            <a:endParaRPr lang="zh-CN" altLang="en-US"/>
          </a:p>
        </p:txBody>
      </p:sp>
    </p:spTree>
    <p:extLst>
      <p:ext uri="{BB962C8B-B14F-4D97-AF65-F5344CB8AC3E}">
        <p14:creationId xmlns:p14="http://schemas.microsoft.com/office/powerpoint/2010/main" val="7249846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2A76B1-AE60-43CB-AF47-D8C73FDC4480}" type="slidenum">
              <a:rPr lang="zh-CN" altLang="en-US" smtClean="0"/>
              <a:t>19</a:t>
            </a:fld>
            <a:endParaRPr lang="zh-CN" altLang="en-US"/>
          </a:p>
        </p:txBody>
      </p:sp>
    </p:spTree>
    <p:extLst>
      <p:ext uri="{BB962C8B-B14F-4D97-AF65-F5344CB8AC3E}">
        <p14:creationId xmlns:p14="http://schemas.microsoft.com/office/powerpoint/2010/main" val="22888637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2A76B1-AE60-43CB-AF47-D8C73FDC4480}" type="slidenum">
              <a:rPr lang="zh-CN" altLang="en-US" smtClean="0"/>
              <a:t>2</a:t>
            </a:fld>
            <a:endParaRPr lang="zh-CN" altLang="en-US"/>
          </a:p>
        </p:txBody>
      </p:sp>
    </p:spTree>
    <p:extLst>
      <p:ext uri="{BB962C8B-B14F-4D97-AF65-F5344CB8AC3E}">
        <p14:creationId xmlns:p14="http://schemas.microsoft.com/office/powerpoint/2010/main" val="31104131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2A76B1-AE60-43CB-AF47-D8C73FDC4480}" type="slidenum">
              <a:rPr lang="zh-CN" altLang="en-US" smtClean="0"/>
              <a:t>4</a:t>
            </a:fld>
            <a:endParaRPr lang="zh-CN" altLang="en-US"/>
          </a:p>
        </p:txBody>
      </p:sp>
    </p:spTree>
    <p:extLst>
      <p:ext uri="{BB962C8B-B14F-4D97-AF65-F5344CB8AC3E}">
        <p14:creationId xmlns:p14="http://schemas.microsoft.com/office/powerpoint/2010/main" val="26531991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0ECFB58-AB0E-43AA-BF49-AC07EDB9FBDC}" type="slidenum">
              <a:rPr lang="zh-CN" altLang="en-US" smtClean="0"/>
              <a:t>5</a:t>
            </a:fld>
            <a:endParaRPr lang="zh-CN" altLang="en-US"/>
          </a:p>
        </p:txBody>
      </p:sp>
    </p:spTree>
    <p:extLst>
      <p:ext uri="{BB962C8B-B14F-4D97-AF65-F5344CB8AC3E}">
        <p14:creationId xmlns:p14="http://schemas.microsoft.com/office/powerpoint/2010/main" val="1577784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图片：</a:t>
            </a:r>
            <a:r>
              <a:rPr lang="en-US" altLang="zh-CN" dirty="0"/>
              <a:t>https://ibaotu.com/sucai/18244097.html</a:t>
            </a: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字体：</a:t>
            </a:r>
            <a:r>
              <a:rPr lang="en-US" altLang="zh-CN" sz="1200" u="sng" kern="1200" dirty="0">
                <a:solidFill>
                  <a:schemeClr val="tx1"/>
                </a:solidFill>
                <a:effectLst/>
                <a:latin typeface="+mn-lt"/>
                <a:ea typeface="+mn-ea"/>
                <a:cs typeface="+mn-cs"/>
                <a:hlinkClick r:id="rId3"/>
              </a:rPr>
              <a:t>https://ibaotu.com/Font/quanbu-0/580434c96265489ca134e9a7c9cd1d19.html</a:t>
            </a:r>
            <a:endParaRPr lang="zh-CN" altLang="zh-C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音乐：</a:t>
            </a:r>
            <a:r>
              <a:rPr lang="en-US" altLang="zh-CN" dirty="0"/>
              <a:t>https://ibaotu.com/sucai/17853951.html</a:t>
            </a:r>
          </a:p>
          <a:p>
            <a:endParaRPr lang="zh-CN" altLang="en-US" dirty="0"/>
          </a:p>
        </p:txBody>
      </p:sp>
      <p:sp>
        <p:nvSpPr>
          <p:cNvPr id="4" name="灯片编号占位符 3"/>
          <p:cNvSpPr>
            <a:spLocks noGrp="1"/>
          </p:cNvSpPr>
          <p:nvPr>
            <p:ph type="sldNum" sz="quarter" idx="5"/>
          </p:nvPr>
        </p:nvSpPr>
        <p:spPr/>
        <p:txBody>
          <a:bodyPr/>
          <a:lstStyle/>
          <a:p>
            <a:fld id="{962A76B1-AE60-43CB-AF47-D8C73FDC4480}" type="slidenum">
              <a:rPr lang="zh-CN" altLang="en-US" smtClean="0"/>
              <a:t>6</a:t>
            </a:fld>
            <a:endParaRPr lang="zh-CN" altLang="en-US"/>
          </a:p>
        </p:txBody>
      </p:sp>
    </p:spTree>
    <p:extLst>
      <p:ext uri="{BB962C8B-B14F-4D97-AF65-F5344CB8AC3E}">
        <p14:creationId xmlns:p14="http://schemas.microsoft.com/office/powerpoint/2010/main" val="11526641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2A76B1-AE60-43CB-AF47-D8C73FDC4480}" type="slidenum">
              <a:rPr lang="zh-CN" altLang="en-US" smtClean="0"/>
              <a:t>7</a:t>
            </a:fld>
            <a:endParaRPr lang="zh-CN" altLang="en-US"/>
          </a:p>
        </p:txBody>
      </p:sp>
    </p:spTree>
    <p:extLst>
      <p:ext uri="{BB962C8B-B14F-4D97-AF65-F5344CB8AC3E}">
        <p14:creationId xmlns:p14="http://schemas.microsoft.com/office/powerpoint/2010/main" val="3134688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2A76B1-AE60-43CB-AF47-D8C73FDC4480}" type="slidenum">
              <a:rPr lang="zh-CN" altLang="en-US" smtClean="0"/>
              <a:t>8</a:t>
            </a:fld>
            <a:endParaRPr lang="zh-CN" altLang="en-US"/>
          </a:p>
        </p:txBody>
      </p:sp>
    </p:spTree>
    <p:extLst>
      <p:ext uri="{BB962C8B-B14F-4D97-AF65-F5344CB8AC3E}">
        <p14:creationId xmlns:p14="http://schemas.microsoft.com/office/powerpoint/2010/main" val="25472022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2A76B1-AE60-43CB-AF47-D8C73FDC4480}" type="slidenum">
              <a:rPr lang="zh-CN" altLang="en-US" smtClean="0"/>
              <a:t>9</a:t>
            </a:fld>
            <a:endParaRPr lang="zh-CN" altLang="en-US"/>
          </a:p>
        </p:txBody>
      </p:sp>
    </p:spTree>
    <p:extLst>
      <p:ext uri="{BB962C8B-B14F-4D97-AF65-F5344CB8AC3E}">
        <p14:creationId xmlns:p14="http://schemas.microsoft.com/office/powerpoint/2010/main" val="8995215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2A76B1-AE60-43CB-AF47-D8C73FDC4480}" type="slidenum">
              <a:rPr lang="zh-CN" altLang="en-US" smtClean="0"/>
              <a:t>10</a:t>
            </a:fld>
            <a:endParaRPr lang="zh-CN" altLang="en-US"/>
          </a:p>
        </p:txBody>
      </p:sp>
    </p:spTree>
    <p:extLst>
      <p:ext uri="{BB962C8B-B14F-4D97-AF65-F5344CB8AC3E}">
        <p14:creationId xmlns:p14="http://schemas.microsoft.com/office/powerpoint/2010/main" val="38365835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B1ED95-D59C-4D80-8715-ED6F5509FCB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ED52597-A804-438E-9A62-A8E72E9B05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93DCF747-84C9-4471-967C-880D167088DD}"/>
              </a:ext>
            </a:extLst>
          </p:cNvPr>
          <p:cNvSpPr>
            <a:spLocks noGrp="1"/>
          </p:cNvSpPr>
          <p:nvPr>
            <p:ph type="dt" sz="half" idx="10"/>
          </p:nvPr>
        </p:nvSpPr>
        <p:spPr/>
        <p:txBody>
          <a:bodyPr/>
          <a:lstStyle/>
          <a:p>
            <a:fld id="{5D0AD514-D8D4-4C93-A725-CE3836536D52}" type="datetimeFigureOut">
              <a:rPr lang="zh-CN" altLang="en-US" smtClean="0"/>
              <a:t>2022/3/12</a:t>
            </a:fld>
            <a:endParaRPr lang="zh-CN" altLang="en-US"/>
          </a:p>
        </p:txBody>
      </p:sp>
      <p:sp>
        <p:nvSpPr>
          <p:cNvPr id="5" name="页脚占位符 4">
            <a:extLst>
              <a:ext uri="{FF2B5EF4-FFF2-40B4-BE49-F238E27FC236}">
                <a16:creationId xmlns:a16="http://schemas.microsoft.com/office/drawing/2014/main" id="{13394047-9386-46F6-B837-A54EE681970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1DDE254-3075-4499-906A-28BED55EEC8A}"/>
              </a:ext>
            </a:extLst>
          </p:cNvPr>
          <p:cNvSpPr>
            <a:spLocks noGrp="1"/>
          </p:cNvSpPr>
          <p:nvPr>
            <p:ph type="sldNum" sz="quarter" idx="12"/>
          </p:nvPr>
        </p:nvSpPr>
        <p:spPr/>
        <p:txBody>
          <a:bodyPr/>
          <a:lstStyle/>
          <a:p>
            <a:fld id="{AE130CBD-46A0-4FF0-BE41-2C62DA78D7EF}" type="slidenum">
              <a:rPr lang="zh-CN" altLang="en-US" smtClean="0"/>
              <a:t>‹#›</a:t>
            </a:fld>
            <a:endParaRPr lang="zh-CN" altLang="en-US"/>
          </a:p>
        </p:txBody>
      </p:sp>
    </p:spTree>
    <p:extLst>
      <p:ext uri="{BB962C8B-B14F-4D97-AF65-F5344CB8AC3E}">
        <p14:creationId xmlns:p14="http://schemas.microsoft.com/office/powerpoint/2010/main" val="428523704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3AFA119-CEA8-4A2C-9438-9782CE08D2B1}"/>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6A85061-E091-4114-A2F9-C0389059090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C784889-E9C0-4DF3-82ED-BF6F021E3325}"/>
              </a:ext>
            </a:extLst>
          </p:cNvPr>
          <p:cNvSpPr>
            <a:spLocks noGrp="1"/>
          </p:cNvSpPr>
          <p:nvPr>
            <p:ph type="dt" sz="half" idx="10"/>
          </p:nvPr>
        </p:nvSpPr>
        <p:spPr/>
        <p:txBody>
          <a:bodyPr/>
          <a:lstStyle/>
          <a:p>
            <a:fld id="{5D0AD514-D8D4-4C93-A725-CE3836536D52}" type="datetimeFigureOut">
              <a:rPr lang="zh-CN" altLang="en-US" smtClean="0"/>
              <a:t>2022/3/12</a:t>
            </a:fld>
            <a:endParaRPr lang="zh-CN" altLang="en-US"/>
          </a:p>
        </p:txBody>
      </p:sp>
      <p:sp>
        <p:nvSpPr>
          <p:cNvPr id="5" name="页脚占位符 4">
            <a:extLst>
              <a:ext uri="{FF2B5EF4-FFF2-40B4-BE49-F238E27FC236}">
                <a16:creationId xmlns:a16="http://schemas.microsoft.com/office/drawing/2014/main" id="{1CC183D6-7D4F-42A4-AF8B-A16651C16A9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245EE17-3093-4189-9044-F383702333FF}"/>
              </a:ext>
            </a:extLst>
          </p:cNvPr>
          <p:cNvSpPr>
            <a:spLocks noGrp="1"/>
          </p:cNvSpPr>
          <p:nvPr>
            <p:ph type="sldNum" sz="quarter" idx="12"/>
          </p:nvPr>
        </p:nvSpPr>
        <p:spPr/>
        <p:txBody>
          <a:bodyPr/>
          <a:lstStyle/>
          <a:p>
            <a:fld id="{AE130CBD-46A0-4FF0-BE41-2C62DA78D7EF}" type="slidenum">
              <a:rPr lang="zh-CN" altLang="en-US" smtClean="0"/>
              <a:t>‹#›</a:t>
            </a:fld>
            <a:endParaRPr lang="zh-CN" altLang="en-US"/>
          </a:p>
        </p:txBody>
      </p:sp>
    </p:spTree>
    <p:extLst>
      <p:ext uri="{BB962C8B-B14F-4D97-AF65-F5344CB8AC3E}">
        <p14:creationId xmlns:p14="http://schemas.microsoft.com/office/powerpoint/2010/main" val="309454876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FB1FD35-5A82-4CA6-AC3C-0ABDA1B18298}"/>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504DD333-0DB5-43F7-9D2B-AA6FF4CDDA67}"/>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D318A24-C973-40BE-A135-418DA31E04FD}"/>
              </a:ext>
            </a:extLst>
          </p:cNvPr>
          <p:cNvSpPr>
            <a:spLocks noGrp="1"/>
          </p:cNvSpPr>
          <p:nvPr>
            <p:ph type="dt" sz="half" idx="10"/>
          </p:nvPr>
        </p:nvSpPr>
        <p:spPr/>
        <p:txBody>
          <a:bodyPr/>
          <a:lstStyle/>
          <a:p>
            <a:fld id="{5D0AD514-D8D4-4C93-A725-CE3836536D52}" type="datetimeFigureOut">
              <a:rPr lang="zh-CN" altLang="en-US" smtClean="0"/>
              <a:t>2022/3/12</a:t>
            </a:fld>
            <a:endParaRPr lang="zh-CN" altLang="en-US"/>
          </a:p>
        </p:txBody>
      </p:sp>
      <p:sp>
        <p:nvSpPr>
          <p:cNvPr id="5" name="页脚占位符 4">
            <a:extLst>
              <a:ext uri="{FF2B5EF4-FFF2-40B4-BE49-F238E27FC236}">
                <a16:creationId xmlns:a16="http://schemas.microsoft.com/office/drawing/2014/main" id="{E8B67A7C-6767-49D8-B3BE-4DC94AC8268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D2ACD5C-CE8D-49F3-8A07-04319A8756AC}"/>
              </a:ext>
            </a:extLst>
          </p:cNvPr>
          <p:cNvSpPr>
            <a:spLocks noGrp="1"/>
          </p:cNvSpPr>
          <p:nvPr>
            <p:ph type="sldNum" sz="quarter" idx="12"/>
          </p:nvPr>
        </p:nvSpPr>
        <p:spPr/>
        <p:txBody>
          <a:bodyPr/>
          <a:lstStyle/>
          <a:p>
            <a:fld id="{AE130CBD-46A0-4FF0-BE41-2C62DA78D7EF}" type="slidenum">
              <a:rPr lang="zh-CN" altLang="en-US" smtClean="0"/>
              <a:t>‹#›</a:t>
            </a:fld>
            <a:endParaRPr lang="zh-CN" altLang="en-US"/>
          </a:p>
        </p:txBody>
      </p:sp>
    </p:spTree>
    <p:extLst>
      <p:ext uri="{BB962C8B-B14F-4D97-AF65-F5344CB8AC3E}">
        <p14:creationId xmlns:p14="http://schemas.microsoft.com/office/powerpoint/2010/main" val="322654332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pic>
        <p:nvPicPr>
          <p:cNvPr id="7" name="图片 3">
            <a:extLst>
              <a:ext uri="{FF2B5EF4-FFF2-40B4-BE49-F238E27FC236}">
                <a16:creationId xmlns:a16="http://schemas.microsoft.com/office/drawing/2014/main" id="{6F6A4BB4-81DD-468B-8AAC-9EDFDE6A8E75}"/>
              </a:ext>
            </a:extLst>
          </p:cNvPr>
          <p:cNvPicPr>
            <a:picLocks noChangeAspect="1"/>
          </p:cNvPicPr>
          <p:nvPr userDrawn="1"/>
        </p:nvPicPr>
        <p:blipFill>
          <a:blip r:embed="rId2">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rot="16200000">
            <a:off x="2705102" y="-2705102"/>
            <a:ext cx="6858000" cy="12268204"/>
          </a:xfrm>
          <a:prstGeom prst="rect">
            <a:avLst/>
          </a:prstGeom>
        </p:spPr>
      </p:pic>
    </p:spTree>
    <p:extLst>
      <p:ext uri="{BB962C8B-B14F-4D97-AF65-F5344CB8AC3E}">
        <p14:creationId xmlns:p14="http://schemas.microsoft.com/office/powerpoint/2010/main" val="12977602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FDD5F63-90DE-421D-9806-4CB3BF96BBD6}" type="datetimeFigureOut">
              <a:rPr lang="en-US" smtClean="0"/>
              <a:t>12/3/2022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4BADA4-BB46-4A62-BF38-B896D3DEFB66}" type="slidenum">
              <a:rPr lang="en-US" smtClean="0"/>
              <a:t>‹#›</a:t>
            </a:fld>
            <a:endParaRPr lang="en-US"/>
          </a:p>
        </p:txBody>
      </p:sp>
    </p:spTree>
    <p:extLst>
      <p:ext uri="{BB962C8B-B14F-4D97-AF65-F5344CB8AC3E}">
        <p14:creationId xmlns:p14="http://schemas.microsoft.com/office/powerpoint/2010/main" val="25986734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DD5F63-90DE-421D-9806-4CB3BF96BBD6}" type="datetimeFigureOut">
              <a:rPr lang="en-US" smtClean="0"/>
              <a:t>12/3/2022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4BADA4-BB46-4A62-BF38-B896D3DEFB66}" type="slidenum">
              <a:rPr lang="en-US" smtClean="0"/>
              <a:t>‹#›</a:t>
            </a:fld>
            <a:endParaRPr lang="en-US"/>
          </a:p>
        </p:txBody>
      </p:sp>
    </p:spTree>
    <p:extLst>
      <p:ext uri="{BB962C8B-B14F-4D97-AF65-F5344CB8AC3E}">
        <p14:creationId xmlns:p14="http://schemas.microsoft.com/office/powerpoint/2010/main" val="34733009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FDD5F63-90DE-421D-9806-4CB3BF96BBD6}" type="datetimeFigureOut">
              <a:rPr lang="en-US" smtClean="0"/>
              <a:t>12/3/2022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4BADA4-BB46-4A62-BF38-B896D3DEFB66}" type="slidenum">
              <a:rPr lang="en-US" smtClean="0"/>
              <a:t>‹#›</a:t>
            </a:fld>
            <a:endParaRPr lang="en-US"/>
          </a:p>
        </p:txBody>
      </p:sp>
    </p:spTree>
    <p:extLst>
      <p:ext uri="{BB962C8B-B14F-4D97-AF65-F5344CB8AC3E}">
        <p14:creationId xmlns:p14="http://schemas.microsoft.com/office/powerpoint/2010/main" val="41891119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FDD5F63-90DE-421D-9806-4CB3BF96BBD6}" type="datetimeFigureOut">
              <a:rPr lang="en-US" smtClean="0"/>
              <a:t>12/3/2022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4BADA4-BB46-4A62-BF38-B896D3DEFB66}" type="slidenum">
              <a:rPr lang="en-US" smtClean="0"/>
              <a:t>‹#›</a:t>
            </a:fld>
            <a:endParaRPr lang="en-US"/>
          </a:p>
        </p:txBody>
      </p:sp>
    </p:spTree>
    <p:extLst>
      <p:ext uri="{BB962C8B-B14F-4D97-AF65-F5344CB8AC3E}">
        <p14:creationId xmlns:p14="http://schemas.microsoft.com/office/powerpoint/2010/main" val="7472504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FDD5F63-90DE-421D-9806-4CB3BF96BBD6}" type="datetimeFigureOut">
              <a:rPr lang="en-US" smtClean="0"/>
              <a:t>12/3/2022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A4BADA4-BB46-4A62-BF38-B896D3DEFB66}" type="slidenum">
              <a:rPr lang="en-US" smtClean="0"/>
              <a:t>‹#›</a:t>
            </a:fld>
            <a:endParaRPr lang="en-US"/>
          </a:p>
        </p:txBody>
      </p:sp>
    </p:spTree>
    <p:extLst>
      <p:ext uri="{BB962C8B-B14F-4D97-AF65-F5344CB8AC3E}">
        <p14:creationId xmlns:p14="http://schemas.microsoft.com/office/powerpoint/2010/main" val="33640882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FDD5F63-90DE-421D-9806-4CB3BF96BBD6}" type="datetimeFigureOut">
              <a:rPr lang="en-US" smtClean="0"/>
              <a:t>12/3/2022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4BADA4-BB46-4A62-BF38-B896D3DEFB66}" type="slidenum">
              <a:rPr lang="en-US" smtClean="0"/>
              <a:t>‹#›</a:t>
            </a:fld>
            <a:endParaRPr lang="en-US"/>
          </a:p>
        </p:txBody>
      </p:sp>
    </p:spTree>
    <p:extLst>
      <p:ext uri="{BB962C8B-B14F-4D97-AF65-F5344CB8AC3E}">
        <p14:creationId xmlns:p14="http://schemas.microsoft.com/office/powerpoint/2010/main" val="31050799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DD5F63-90DE-421D-9806-4CB3BF96BBD6}" type="datetimeFigureOut">
              <a:rPr lang="en-US" smtClean="0"/>
              <a:t>12/3/2022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A4BADA4-BB46-4A62-BF38-B896D3DEFB66}" type="slidenum">
              <a:rPr lang="en-US" smtClean="0"/>
              <a:t>‹#›</a:t>
            </a:fld>
            <a:endParaRPr lang="en-US"/>
          </a:p>
        </p:txBody>
      </p:sp>
    </p:spTree>
    <p:extLst>
      <p:ext uri="{BB962C8B-B14F-4D97-AF65-F5344CB8AC3E}">
        <p14:creationId xmlns:p14="http://schemas.microsoft.com/office/powerpoint/2010/main" val="37781083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D4B3857-DF24-4E4B-902F-705D402DA55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5402463-0601-4705-9D5F-13FC20C51189}"/>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2AB92A7-2AB6-474D-A9A4-602ADDF1860B}"/>
              </a:ext>
            </a:extLst>
          </p:cNvPr>
          <p:cNvSpPr>
            <a:spLocks noGrp="1"/>
          </p:cNvSpPr>
          <p:nvPr>
            <p:ph type="dt" sz="half" idx="10"/>
          </p:nvPr>
        </p:nvSpPr>
        <p:spPr/>
        <p:txBody>
          <a:bodyPr/>
          <a:lstStyle/>
          <a:p>
            <a:fld id="{5D0AD514-D8D4-4C93-A725-CE3836536D52}" type="datetimeFigureOut">
              <a:rPr lang="zh-CN" altLang="en-US" smtClean="0"/>
              <a:t>2022/3/12</a:t>
            </a:fld>
            <a:endParaRPr lang="zh-CN" altLang="en-US"/>
          </a:p>
        </p:txBody>
      </p:sp>
      <p:sp>
        <p:nvSpPr>
          <p:cNvPr id="5" name="页脚占位符 4">
            <a:extLst>
              <a:ext uri="{FF2B5EF4-FFF2-40B4-BE49-F238E27FC236}">
                <a16:creationId xmlns:a16="http://schemas.microsoft.com/office/drawing/2014/main" id="{5C3CA7EC-AB5A-415A-8985-D8C11F420C5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C52F70C-6506-45D5-BE53-3AAA52C863E0}"/>
              </a:ext>
            </a:extLst>
          </p:cNvPr>
          <p:cNvSpPr>
            <a:spLocks noGrp="1"/>
          </p:cNvSpPr>
          <p:nvPr>
            <p:ph type="sldNum" sz="quarter" idx="12"/>
          </p:nvPr>
        </p:nvSpPr>
        <p:spPr/>
        <p:txBody>
          <a:bodyPr/>
          <a:lstStyle/>
          <a:p>
            <a:fld id="{AE130CBD-46A0-4FF0-BE41-2C62DA78D7EF}" type="slidenum">
              <a:rPr lang="zh-CN" altLang="en-US" smtClean="0"/>
              <a:t>‹#›</a:t>
            </a:fld>
            <a:endParaRPr lang="zh-CN" altLang="en-US"/>
          </a:p>
        </p:txBody>
      </p:sp>
    </p:spTree>
    <p:extLst>
      <p:ext uri="{BB962C8B-B14F-4D97-AF65-F5344CB8AC3E}">
        <p14:creationId xmlns:p14="http://schemas.microsoft.com/office/powerpoint/2010/main" val="261570039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FDD5F63-90DE-421D-9806-4CB3BF96BBD6}" type="datetimeFigureOut">
              <a:rPr lang="en-US" smtClean="0"/>
              <a:t>12/3/2022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4BADA4-BB46-4A62-BF38-B896D3DEFB66}" type="slidenum">
              <a:rPr lang="en-US" smtClean="0"/>
              <a:t>‹#›</a:t>
            </a:fld>
            <a:endParaRPr lang="en-US"/>
          </a:p>
        </p:txBody>
      </p:sp>
    </p:spTree>
    <p:extLst>
      <p:ext uri="{BB962C8B-B14F-4D97-AF65-F5344CB8AC3E}">
        <p14:creationId xmlns:p14="http://schemas.microsoft.com/office/powerpoint/2010/main" val="6819403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FDD5F63-90DE-421D-9806-4CB3BF96BBD6}" type="datetimeFigureOut">
              <a:rPr lang="en-US" smtClean="0"/>
              <a:t>12/3/2022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4BADA4-BB46-4A62-BF38-B896D3DEFB66}" type="slidenum">
              <a:rPr lang="en-US" smtClean="0"/>
              <a:t>‹#›</a:t>
            </a:fld>
            <a:endParaRPr lang="en-US"/>
          </a:p>
        </p:txBody>
      </p:sp>
    </p:spTree>
    <p:extLst>
      <p:ext uri="{BB962C8B-B14F-4D97-AF65-F5344CB8AC3E}">
        <p14:creationId xmlns:p14="http://schemas.microsoft.com/office/powerpoint/2010/main" val="19984113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DD5F63-90DE-421D-9806-4CB3BF96BBD6}" type="datetimeFigureOut">
              <a:rPr lang="en-US" smtClean="0"/>
              <a:t>12/3/2022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4BADA4-BB46-4A62-BF38-B896D3DEFB66}" type="slidenum">
              <a:rPr lang="en-US" smtClean="0"/>
              <a:t>‹#›</a:t>
            </a:fld>
            <a:endParaRPr lang="en-US"/>
          </a:p>
        </p:txBody>
      </p:sp>
    </p:spTree>
    <p:extLst>
      <p:ext uri="{BB962C8B-B14F-4D97-AF65-F5344CB8AC3E}">
        <p14:creationId xmlns:p14="http://schemas.microsoft.com/office/powerpoint/2010/main" val="27234630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DD5F63-90DE-421D-9806-4CB3BF96BBD6}" type="datetimeFigureOut">
              <a:rPr lang="en-US" smtClean="0"/>
              <a:t>12/3/2022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4BADA4-BB46-4A62-BF38-B896D3DEFB66}" type="slidenum">
              <a:rPr lang="en-US" smtClean="0"/>
              <a:t>‹#›</a:t>
            </a:fld>
            <a:endParaRPr lang="en-US"/>
          </a:p>
        </p:txBody>
      </p:sp>
    </p:spTree>
    <p:extLst>
      <p:ext uri="{BB962C8B-B14F-4D97-AF65-F5344CB8AC3E}">
        <p14:creationId xmlns:p14="http://schemas.microsoft.com/office/powerpoint/2010/main" val="32137851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7F1875F-04C5-46C7-9B9F-16A3F42255F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DD1C9F23-832F-4F3A-8760-15AA62AF9ED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2AB92AC3-9562-4F0B-B2D1-B8414F02F920}"/>
              </a:ext>
            </a:extLst>
          </p:cNvPr>
          <p:cNvSpPr>
            <a:spLocks noGrp="1"/>
          </p:cNvSpPr>
          <p:nvPr>
            <p:ph type="dt" sz="half" idx="10"/>
          </p:nvPr>
        </p:nvSpPr>
        <p:spPr/>
        <p:txBody>
          <a:bodyPr/>
          <a:lstStyle/>
          <a:p>
            <a:fld id="{5D0AD514-D8D4-4C93-A725-CE3836536D52}" type="datetimeFigureOut">
              <a:rPr lang="zh-CN" altLang="en-US" smtClean="0"/>
              <a:t>2022/3/12</a:t>
            </a:fld>
            <a:endParaRPr lang="zh-CN" altLang="en-US"/>
          </a:p>
        </p:txBody>
      </p:sp>
      <p:sp>
        <p:nvSpPr>
          <p:cNvPr id="5" name="页脚占位符 4">
            <a:extLst>
              <a:ext uri="{FF2B5EF4-FFF2-40B4-BE49-F238E27FC236}">
                <a16:creationId xmlns:a16="http://schemas.microsoft.com/office/drawing/2014/main" id="{83FFB524-52FD-4DB9-B611-BB6651DF194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8569332-0659-45FB-8FB1-40187819E5ED}"/>
              </a:ext>
            </a:extLst>
          </p:cNvPr>
          <p:cNvSpPr>
            <a:spLocks noGrp="1"/>
          </p:cNvSpPr>
          <p:nvPr>
            <p:ph type="sldNum" sz="quarter" idx="12"/>
          </p:nvPr>
        </p:nvSpPr>
        <p:spPr/>
        <p:txBody>
          <a:bodyPr/>
          <a:lstStyle/>
          <a:p>
            <a:fld id="{AE130CBD-46A0-4FF0-BE41-2C62DA78D7EF}" type="slidenum">
              <a:rPr lang="zh-CN" altLang="en-US" smtClean="0"/>
              <a:t>‹#›</a:t>
            </a:fld>
            <a:endParaRPr lang="zh-CN" altLang="en-US"/>
          </a:p>
        </p:txBody>
      </p:sp>
    </p:spTree>
    <p:extLst>
      <p:ext uri="{BB962C8B-B14F-4D97-AF65-F5344CB8AC3E}">
        <p14:creationId xmlns:p14="http://schemas.microsoft.com/office/powerpoint/2010/main" val="309470784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DF5F79B-213B-4F36-8DFC-00DEA5C22F3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F58B61F-862D-4D22-BE6A-5734891A2262}"/>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FED9F64D-E0F4-4C94-BFD2-CE40C101D0F1}"/>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4D69403A-DFE5-4F00-815E-B70E8D6D2A20}"/>
              </a:ext>
            </a:extLst>
          </p:cNvPr>
          <p:cNvSpPr>
            <a:spLocks noGrp="1"/>
          </p:cNvSpPr>
          <p:nvPr>
            <p:ph type="dt" sz="half" idx="10"/>
          </p:nvPr>
        </p:nvSpPr>
        <p:spPr/>
        <p:txBody>
          <a:bodyPr/>
          <a:lstStyle/>
          <a:p>
            <a:fld id="{5D0AD514-D8D4-4C93-A725-CE3836536D52}" type="datetimeFigureOut">
              <a:rPr lang="zh-CN" altLang="en-US" smtClean="0"/>
              <a:t>2022/3/12</a:t>
            </a:fld>
            <a:endParaRPr lang="zh-CN" altLang="en-US"/>
          </a:p>
        </p:txBody>
      </p:sp>
      <p:sp>
        <p:nvSpPr>
          <p:cNvPr id="6" name="页脚占位符 5">
            <a:extLst>
              <a:ext uri="{FF2B5EF4-FFF2-40B4-BE49-F238E27FC236}">
                <a16:creationId xmlns:a16="http://schemas.microsoft.com/office/drawing/2014/main" id="{18941D26-2C96-423E-AEE4-F4F1B9ABD3A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B5DAB33-66D6-47F5-BCC6-10253B62F8C5}"/>
              </a:ext>
            </a:extLst>
          </p:cNvPr>
          <p:cNvSpPr>
            <a:spLocks noGrp="1"/>
          </p:cNvSpPr>
          <p:nvPr>
            <p:ph type="sldNum" sz="quarter" idx="12"/>
          </p:nvPr>
        </p:nvSpPr>
        <p:spPr/>
        <p:txBody>
          <a:bodyPr/>
          <a:lstStyle/>
          <a:p>
            <a:fld id="{AE130CBD-46A0-4FF0-BE41-2C62DA78D7EF}" type="slidenum">
              <a:rPr lang="zh-CN" altLang="en-US" smtClean="0"/>
              <a:t>‹#›</a:t>
            </a:fld>
            <a:endParaRPr lang="zh-CN" altLang="en-US"/>
          </a:p>
        </p:txBody>
      </p:sp>
    </p:spTree>
    <p:extLst>
      <p:ext uri="{BB962C8B-B14F-4D97-AF65-F5344CB8AC3E}">
        <p14:creationId xmlns:p14="http://schemas.microsoft.com/office/powerpoint/2010/main" val="54220611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747980-787A-4796-94D9-8FAAED0867A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23245F5-4E27-45D1-AA02-5D7A75901B0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94E7C09-0D15-4711-AC6C-3236C6C101F3}"/>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C5C371AB-1223-4B84-9724-450D57DFF40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59EAC0A6-EC75-458D-96E6-FB95C53F613B}"/>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6CBD628D-ADAC-42C3-80CF-6316D58810DB}"/>
              </a:ext>
            </a:extLst>
          </p:cNvPr>
          <p:cNvSpPr>
            <a:spLocks noGrp="1"/>
          </p:cNvSpPr>
          <p:nvPr>
            <p:ph type="dt" sz="half" idx="10"/>
          </p:nvPr>
        </p:nvSpPr>
        <p:spPr/>
        <p:txBody>
          <a:bodyPr/>
          <a:lstStyle/>
          <a:p>
            <a:fld id="{5D0AD514-D8D4-4C93-A725-CE3836536D52}" type="datetimeFigureOut">
              <a:rPr lang="zh-CN" altLang="en-US" smtClean="0"/>
              <a:t>2022/3/12</a:t>
            </a:fld>
            <a:endParaRPr lang="zh-CN" altLang="en-US"/>
          </a:p>
        </p:txBody>
      </p:sp>
      <p:sp>
        <p:nvSpPr>
          <p:cNvPr id="8" name="页脚占位符 7">
            <a:extLst>
              <a:ext uri="{FF2B5EF4-FFF2-40B4-BE49-F238E27FC236}">
                <a16:creationId xmlns:a16="http://schemas.microsoft.com/office/drawing/2014/main" id="{04C738AA-33D1-407B-A411-5236D682D6A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15005E17-8B42-46E2-94EC-4BC2069EC8EF}"/>
              </a:ext>
            </a:extLst>
          </p:cNvPr>
          <p:cNvSpPr>
            <a:spLocks noGrp="1"/>
          </p:cNvSpPr>
          <p:nvPr>
            <p:ph type="sldNum" sz="quarter" idx="12"/>
          </p:nvPr>
        </p:nvSpPr>
        <p:spPr/>
        <p:txBody>
          <a:bodyPr/>
          <a:lstStyle/>
          <a:p>
            <a:fld id="{AE130CBD-46A0-4FF0-BE41-2C62DA78D7EF}" type="slidenum">
              <a:rPr lang="zh-CN" altLang="en-US" smtClean="0"/>
              <a:t>‹#›</a:t>
            </a:fld>
            <a:endParaRPr lang="zh-CN" altLang="en-US"/>
          </a:p>
        </p:txBody>
      </p:sp>
    </p:spTree>
    <p:extLst>
      <p:ext uri="{BB962C8B-B14F-4D97-AF65-F5344CB8AC3E}">
        <p14:creationId xmlns:p14="http://schemas.microsoft.com/office/powerpoint/2010/main" val="149624188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F77BBC-1C0C-4BA6-8241-9B145794EE92}"/>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4D9EDE4-CC01-4F70-987E-D66A898F4B88}"/>
              </a:ext>
            </a:extLst>
          </p:cNvPr>
          <p:cNvSpPr>
            <a:spLocks noGrp="1"/>
          </p:cNvSpPr>
          <p:nvPr>
            <p:ph type="dt" sz="half" idx="10"/>
          </p:nvPr>
        </p:nvSpPr>
        <p:spPr/>
        <p:txBody>
          <a:bodyPr/>
          <a:lstStyle/>
          <a:p>
            <a:fld id="{5D0AD514-D8D4-4C93-A725-CE3836536D52}" type="datetimeFigureOut">
              <a:rPr lang="zh-CN" altLang="en-US" smtClean="0"/>
              <a:t>2022/3/12</a:t>
            </a:fld>
            <a:endParaRPr lang="zh-CN" altLang="en-US"/>
          </a:p>
        </p:txBody>
      </p:sp>
      <p:sp>
        <p:nvSpPr>
          <p:cNvPr id="4" name="页脚占位符 3">
            <a:extLst>
              <a:ext uri="{FF2B5EF4-FFF2-40B4-BE49-F238E27FC236}">
                <a16:creationId xmlns:a16="http://schemas.microsoft.com/office/drawing/2014/main" id="{F7E92AEE-7902-4445-969A-442BC597F7E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661731E7-D862-45B8-8B73-9E56651C2761}"/>
              </a:ext>
            </a:extLst>
          </p:cNvPr>
          <p:cNvSpPr>
            <a:spLocks noGrp="1"/>
          </p:cNvSpPr>
          <p:nvPr>
            <p:ph type="sldNum" sz="quarter" idx="12"/>
          </p:nvPr>
        </p:nvSpPr>
        <p:spPr/>
        <p:txBody>
          <a:bodyPr/>
          <a:lstStyle/>
          <a:p>
            <a:fld id="{AE130CBD-46A0-4FF0-BE41-2C62DA78D7EF}" type="slidenum">
              <a:rPr lang="zh-CN" altLang="en-US" smtClean="0"/>
              <a:t>‹#›</a:t>
            </a:fld>
            <a:endParaRPr lang="zh-CN" altLang="en-US"/>
          </a:p>
        </p:txBody>
      </p:sp>
    </p:spTree>
    <p:extLst>
      <p:ext uri="{BB962C8B-B14F-4D97-AF65-F5344CB8AC3E}">
        <p14:creationId xmlns:p14="http://schemas.microsoft.com/office/powerpoint/2010/main" val="224815888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F67A33FF-FC33-4000-9A9F-2ECBEC815411}"/>
              </a:ext>
            </a:extLst>
          </p:cNvPr>
          <p:cNvSpPr>
            <a:spLocks noGrp="1"/>
          </p:cNvSpPr>
          <p:nvPr>
            <p:ph type="dt" sz="half" idx="10"/>
          </p:nvPr>
        </p:nvSpPr>
        <p:spPr/>
        <p:txBody>
          <a:bodyPr/>
          <a:lstStyle/>
          <a:p>
            <a:fld id="{5D0AD514-D8D4-4C93-A725-CE3836536D52}" type="datetimeFigureOut">
              <a:rPr lang="zh-CN" altLang="en-US" smtClean="0"/>
              <a:t>2022/3/12</a:t>
            </a:fld>
            <a:endParaRPr lang="zh-CN" altLang="en-US"/>
          </a:p>
        </p:txBody>
      </p:sp>
      <p:sp>
        <p:nvSpPr>
          <p:cNvPr id="3" name="页脚占位符 2">
            <a:extLst>
              <a:ext uri="{FF2B5EF4-FFF2-40B4-BE49-F238E27FC236}">
                <a16:creationId xmlns:a16="http://schemas.microsoft.com/office/drawing/2014/main" id="{EA2F0028-2A4B-4287-89CB-BD5C783EBD7C}"/>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056E1F5C-4D12-495D-B4A5-EF2D170CB185}"/>
              </a:ext>
            </a:extLst>
          </p:cNvPr>
          <p:cNvSpPr>
            <a:spLocks noGrp="1"/>
          </p:cNvSpPr>
          <p:nvPr>
            <p:ph type="sldNum" sz="quarter" idx="12"/>
          </p:nvPr>
        </p:nvSpPr>
        <p:spPr/>
        <p:txBody>
          <a:bodyPr/>
          <a:lstStyle/>
          <a:p>
            <a:fld id="{AE130CBD-46A0-4FF0-BE41-2C62DA78D7EF}" type="slidenum">
              <a:rPr lang="zh-CN" altLang="en-US" smtClean="0"/>
              <a:t>‹#›</a:t>
            </a:fld>
            <a:endParaRPr lang="zh-CN" altLang="en-US"/>
          </a:p>
        </p:txBody>
      </p:sp>
    </p:spTree>
    <p:extLst>
      <p:ext uri="{BB962C8B-B14F-4D97-AF65-F5344CB8AC3E}">
        <p14:creationId xmlns:p14="http://schemas.microsoft.com/office/powerpoint/2010/main" val="30081951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1ABC814-58B6-43C6-A1B8-F805646108A4}"/>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53840401-38C8-4BF3-85D5-C79082C1A5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D967D49A-16E3-4774-9529-6D8C5AAB28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D13DA05-1A2F-443A-A34F-1EC5ABC4A174}"/>
              </a:ext>
            </a:extLst>
          </p:cNvPr>
          <p:cNvSpPr>
            <a:spLocks noGrp="1"/>
          </p:cNvSpPr>
          <p:nvPr>
            <p:ph type="dt" sz="half" idx="10"/>
          </p:nvPr>
        </p:nvSpPr>
        <p:spPr/>
        <p:txBody>
          <a:bodyPr/>
          <a:lstStyle/>
          <a:p>
            <a:fld id="{5D0AD514-D8D4-4C93-A725-CE3836536D52}" type="datetimeFigureOut">
              <a:rPr lang="zh-CN" altLang="en-US" smtClean="0"/>
              <a:t>2022/3/12</a:t>
            </a:fld>
            <a:endParaRPr lang="zh-CN" altLang="en-US"/>
          </a:p>
        </p:txBody>
      </p:sp>
      <p:sp>
        <p:nvSpPr>
          <p:cNvPr id="6" name="页脚占位符 5">
            <a:extLst>
              <a:ext uri="{FF2B5EF4-FFF2-40B4-BE49-F238E27FC236}">
                <a16:creationId xmlns:a16="http://schemas.microsoft.com/office/drawing/2014/main" id="{A164A06F-A14F-4166-B987-ABD7EAC3A3D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09D2ACA-DE80-4BA6-B8A2-66507D6802A0}"/>
              </a:ext>
            </a:extLst>
          </p:cNvPr>
          <p:cNvSpPr>
            <a:spLocks noGrp="1"/>
          </p:cNvSpPr>
          <p:nvPr>
            <p:ph type="sldNum" sz="quarter" idx="12"/>
          </p:nvPr>
        </p:nvSpPr>
        <p:spPr/>
        <p:txBody>
          <a:bodyPr/>
          <a:lstStyle/>
          <a:p>
            <a:fld id="{AE130CBD-46A0-4FF0-BE41-2C62DA78D7EF}" type="slidenum">
              <a:rPr lang="zh-CN" altLang="en-US" smtClean="0"/>
              <a:t>‹#›</a:t>
            </a:fld>
            <a:endParaRPr lang="zh-CN" altLang="en-US"/>
          </a:p>
        </p:txBody>
      </p:sp>
    </p:spTree>
    <p:extLst>
      <p:ext uri="{BB962C8B-B14F-4D97-AF65-F5344CB8AC3E}">
        <p14:creationId xmlns:p14="http://schemas.microsoft.com/office/powerpoint/2010/main" val="332303222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F4DF1D9-0D13-4B45-8A91-158F8B5AD2D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99B3C6F-00BC-4704-AE5B-5B01379D2A9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F3B9556-A03A-4F94-B80A-36E6C266CB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9CB295D-6F6F-41E6-8306-3218D8BEEAF9}"/>
              </a:ext>
            </a:extLst>
          </p:cNvPr>
          <p:cNvSpPr>
            <a:spLocks noGrp="1"/>
          </p:cNvSpPr>
          <p:nvPr>
            <p:ph type="dt" sz="half" idx="10"/>
          </p:nvPr>
        </p:nvSpPr>
        <p:spPr/>
        <p:txBody>
          <a:bodyPr/>
          <a:lstStyle/>
          <a:p>
            <a:fld id="{5D0AD514-D8D4-4C93-A725-CE3836536D52}" type="datetimeFigureOut">
              <a:rPr lang="zh-CN" altLang="en-US" smtClean="0"/>
              <a:t>2022/3/12</a:t>
            </a:fld>
            <a:endParaRPr lang="zh-CN" altLang="en-US"/>
          </a:p>
        </p:txBody>
      </p:sp>
      <p:sp>
        <p:nvSpPr>
          <p:cNvPr id="6" name="页脚占位符 5">
            <a:extLst>
              <a:ext uri="{FF2B5EF4-FFF2-40B4-BE49-F238E27FC236}">
                <a16:creationId xmlns:a16="http://schemas.microsoft.com/office/drawing/2014/main" id="{D8CEA93C-9360-40D5-B6EB-002C5782663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9261A9B-9F2F-4284-BB68-74AAB2E6ECEA}"/>
              </a:ext>
            </a:extLst>
          </p:cNvPr>
          <p:cNvSpPr>
            <a:spLocks noGrp="1"/>
          </p:cNvSpPr>
          <p:nvPr>
            <p:ph type="sldNum" sz="quarter" idx="12"/>
          </p:nvPr>
        </p:nvSpPr>
        <p:spPr/>
        <p:txBody>
          <a:bodyPr/>
          <a:lstStyle/>
          <a:p>
            <a:fld id="{AE130CBD-46A0-4FF0-BE41-2C62DA78D7EF}" type="slidenum">
              <a:rPr lang="zh-CN" altLang="en-US" smtClean="0"/>
              <a:t>‹#›</a:t>
            </a:fld>
            <a:endParaRPr lang="zh-CN" altLang="en-US"/>
          </a:p>
        </p:txBody>
      </p:sp>
    </p:spTree>
    <p:extLst>
      <p:ext uri="{BB962C8B-B14F-4D97-AF65-F5344CB8AC3E}">
        <p14:creationId xmlns:p14="http://schemas.microsoft.com/office/powerpoint/2010/main" val="59749614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hyperlink" Target="https://www.facebook.com/teamKTUTS"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FB9694D9-8CCB-4722-860A-A4ACF04606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9281200-F588-4422-B383-A91B2B436BA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A428C79-DF91-462B-8238-5A093B8CD46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0AD514-D8D4-4C93-A725-CE3836536D52}" type="datetimeFigureOut">
              <a:rPr lang="zh-CN" altLang="en-US" smtClean="0"/>
              <a:t>2022/3/12</a:t>
            </a:fld>
            <a:endParaRPr lang="zh-CN" altLang="en-US"/>
          </a:p>
        </p:txBody>
      </p:sp>
      <p:sp>
        <p:nvSpPr>
          <p:cNvPr id="5" name="页脚占位符 4">
            <a:extLst>
              <a:ext uri="{FF2B5EF4-FFF2-40B4-BE49-F238E27FC236}">
                <a16:creationId xmlns:a16="http://schemas.microsoft.com/office/drawing/2014/main" id="{21B118B0-754A-4A7C-B21B-61DE6F95D4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4008BCC3-762A-4D2E-81A0-493581545E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130CBD-46A0-4FF0-BE41-2C62DA78D7EF}" type="slidenum">
              <a:rPr lang="zh-CN" altLang="en-US" smtClean="0"/>
              <a:t>‹#›</a:t>
            </a:fld>
            <a:endParaRPr lang="zh-CN" altLang="en-US"/>
          </a:p>
        </p:txBody>
      </p:sp>
      <p:pic>
        <p:nvPicPr>
          <p:cNvPr id="7" name="Picture 6"/>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6972" y="0"/>
            <a:ext cx="12165027" cy="6873240"/>
          </a:xfrm>
          <a:prstGeom prst="rect">
            <a:avLst/>
          </a:prstGeom>
        </p:spPr>
      </p:pic>
      <p:pic>
        <p:nvPicPr>
          <p:cNvPr id="8" name="Picture 7" descr="A picture containing diagram&#10;&#10;Description automatically generated">
            <a:extLst>
              <a:ext uri="{FF2B5EF4-FFF2-40B4-BE49-F238E27FC236}">
                <a16:creationId xmlns:a16="http://schemas.microsoft.com/office/drawing/2014/main" id="{7B1ED855-EB02-4DF5-8B04-3599FABD4FFD}"/>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7304810" y="20231100"/>
            <a:ext cx="1881378" cy="1625303"/>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id="{A4FA9A6D-94BB-4F82-94EB-8E9C7C599C27}"/>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68790" y="7962900"/>
            <a:ext cx="1881378" cy="1625303"/>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id="{CE703A13-1A50-4D37-8285-09CB932F16C3}"/>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0777390" y="-16954500"/>
            <a:ext cx="1881378" cy="1625303"/>
          </a:xfrm>
          <a:prstGeom prst="rect">
            <a:avLst/>
          </a:prstGeom>
        </p:spPr>
      </p:pic>
      <p:pic>
        <p:nvPicPr>
          <p:cNvPr id="11" name="Picture 10" descr="A picture containing diagram&#10;&#10;Description automatically generated">
            <a:extLst>
              <a:ext uri="{FF2B5EF4-FFF2-40B4-BE49-F238E27FC236}">
                <a16:creationId xmlns:a16="http://schemas.microsoft.com/office/drawing/2014/main" id="{EBC93320-4E69-49FD-B842-E0ACA2C8AFE6}"/>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6729881" y="-16906095"/>
            <a:ext cx="1881378" cy="1625303"/>
          </a:xfrm>
          <a:prstGeom prst="rect">
            <a:avLst/>
          </a:prstGeom>
        </p:spPr>
      </p:pic>
      <p:sp>
        <p:nvSpPr>
          <p:cNvPr id="12" name="TextBox 11">
            <a:extLst>
              <a:ext uri="{FF2B5EF4-FFF2-40B4-BE49-F238E27FC236}">
                <a16:creationId xmlns:a16="http://schemas.microsoft.com/office/drawing/2014/main" id="{F2CC5CD9-D9EB-497B-BA11-BA7B39D965B3}"/>
              </a:ext>
            </a:extLst>
          </p:cNvPr>
          <p:cNvSpPr txBox="1"/>
          <p:nvPr userDrawn="1"/>
        </p:nvSpPr>
        <p:spPr>
          <a:xfrm>
            <a:off x="2042580" y="8418322"/>
            <a:ext cx="9311220" cy="923330"/>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Liên hệ page:</a:t>
            </a:r>
          </a:p>
          <a:p>
            <a:r>
              <a:rPr lang="en-US">
                <a:latin typeface="Times New Roman" panose="02020603050405020304" pitchFamily="18" charset="0"/>
                <a:cs typeface="Times New Roman" panose="02020603050405020304" pitchFamily="18" charset="0"/>
                <a:hlinkClick r:id="rId16"/>
              </a:rPr>
              <a:t>https://www.facebook.com/teamKTUTS</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pic>
        <p:nvPicPr>
          <p:cNvPr id="13" name="Picture 12" descr="A picture containing diagram&#10;&#10;Description automatically generated">
            <a:extLst>
              <a:ext uri="{FF2B5EF4-FFF2-40B4-BE49-F238E27FC236}">
                <a16:creationId xmlns:a16="http://schemas.microsoft.com/office/drawing/2014/main" id="{B7A080B3-AC80-453F-9F4D-9D94813DEEB2}"/>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0929790" y="20535900"/>
            <a:ext cx="1881378" cy="1625303"/>
          </a:xfrm>
          <a:prstGeom prst="rect">
            <a:avLst/>
          </a:prstGeom>
        </p:spPr>
      </p:pic>
    </p:spTree>
    <p:extLst>
      <p:ext uri="{BB962C8B-B14F-4D97-AF65-F5344CB8AC3E}">
        <p14:creationId xmlns:p14="http://schemas.microsoft.com/office/powerpoint/2010/main" val="34837760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DD5F63-90DE-421D-9806-4CB3BF96BBD6}" type="datetimeFigureOut">
              <a:rPr lang="en-US" smtClean="0"/>
              <a:t>12/3/2022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4BADA4-BB46-4A62-BF38-B896D3DEFB66}" type="slidenum">
              <a:rPr lang="en-US" smtClean="0"/>
              <a:t>‹#›</a:t>
            </a:fld>
            <a:endParaRPr lang="en-US"/>
          </a:p>
        </p:txBody>
      </p:sp>
    </p:spTree>
    <p:extLst>
      <p:ext uri="{BB962C8B-B14F-4D97-AF65-F5344CB8AC3E}">
        <p14:creationId xmlns:p14="http://schemas.microsoft.com/office/powerpoint/2010/main" val="337474778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slideLayout" Target="../slideLayouts/slideLayout1.xml"/><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audio" Target="../media/media1.mp3"/><Relationship Id="rId16" Type="http://schemas.openxmlformats.org/officeDocument/2006/relationships/image" Target="../media/image15.png"/><Relationship Id="rId1" Type="http://schemas.microsoft.com/office/2007/relationships/media" Target="../media/media1.mp3"/><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notesSlide" Target="../notesSlides/notesSlide1.xml"/><Relationship Id="rId9" Type="http://schemas.openxmlformats.org/officeDocument/2006/relationships/image" Target="../media/image8.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openxmlformats.org/officeDocument/2006/relationships/image" Target="../media/image9.png"/><Relationship Id="rId12"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7.png"/><Relationship Id="rId5" Type="http://schemas.openxmlformats.org/officeDocument/2006/relationships/image" Target="../media/image18.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openxmlformats.org/officeDocument/2006/relationships/image" Target="../media/image9.png"/><Relationship Id="rId12"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7.png"/><Relationship Id="rId5" Type="http://schemas.openxmlformats.org/officeDocument/2006/relationships/image" Target="../media/image18.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microsoft.com/office/2007/relationships/hdphoto" Target="../media/hdphoto3.wdp"/><Relationship Id="rId13" Type="http://schemas.microsoft.com/office/2007/relationships/hdphoto" Target="../media/hdphoto5.wdp"/><Relationship Id="rId3" Type="http://schemas.openxmlformats.org/officeDocument/2006/relationships/image" Target="../media/image20.jpg"/><Relationship Id="rId7" Type="http://schemas.openxmlformats.org/officeDocument/2006/relationships/image" Target="../media/image41.png"/><Relationship Id="rId12" Type="http://schemas.openxmlformats.org/officeDocument/2006/relationships/image" Target="../media/image44.png"/><Relationship Id="rId2" Type="http://schemas.openxmlformats.org/officeDocument/2006/relationships/audio" Target="../media/audio1.wav"/><Relationship Id="rId16" Type="http://schemas.microsoft.com/office/2007/relationships/hdphoto" Target="../media/hdphoto1.wdp"/><Relationship Id="rId1" Type="http://schemas.openxmlformats.org/officeDocument/2006/relationships/slideLayout" Target="../slideLayouts/slideLayout19.xml"/><Relationship Id="rId6" Type="http://schemas.microsoft.com/office/2007/relationships/hdphoto" Target="../media/hdphoto2.wdp"/><Relationship Id="rId11" Type="http://schemas.openxmlformats.org/officeDocument/2006/relationships/image" Target="../media/image43.png"/><Relationship Id="rId5" Type="http://schemas.openxmlformats.org/officeDocument/2006/relationships/image" Target="../media/image40.png"/><Relationship Id="rId15" Type="http://schemas.openxmlformats.org/officeDocument/2006/relationships/image" Target="../media/image25.png"/><Relationship Id="rId10" Type="http://schemas.microsoft.com/office/2007/relationships/hdphoto" Target="../media/hdphoto4.wdp"/><Relationship Id="rId4" Type="http://schemas.openxmlformats.org/officeDocument/2006/relationships/image" Target="../media/image26.png"/><Relationship Id="rId9" Type="http://schemas.openxmlformats.org/officeDocument/2006/relationships/image" Target="../media/image42.png"/><Relationship Id="rId14" Type="http://schemas.openxmlformats.org/officeDocument/2006/relationships/slide" Target="slide3.xml"/></Relationships>
</file>

<file path=ppt/slides/_rels/slide21.xml.rels><?xml version="1.0" encoding="UTF-8" standalone="yes"?>
<Relationships xmlns="http://schemas.openxmlformats.org/package/2006/relationships"><Relationship Id="rId8" Type="http://schemas.openxmlformats.org/officeDocument/2006/relationships/image" Target="../media/image40.png"/><Relationship Id="rId13" Type="http://schemas.microsoft.com/office/2007/relationships/hdphoto" Target="../media/hdphoto4.wdp"/><Relationship Id="rId3" Type="http://schemas.openxmlformats.org/officeDocument/2006/relationships/image" Target="../media/image20.jpg"/><Relationship Id="rId7" Type="http://schemas.microsoft.com/office/2007/relationships/hdphoto" Target="../media/hdphoto1.wdp"/><Relationship Id="rId12" Type="http://schemas.openxmlformats.org/officeDocument/2006/relationships/image" Target="../media/image42.png"/><Relationship Id="rId2" Type="http://schemas.openxmlformats.org/officeDocument/2006/relationships/audio" Target="../media/audio1.wav"/><Relationship Id="rId16" Type="http://schemas.microsoft.com/office/2007/relationships/hdphoto" Target="../media/hdphoto5.wdp"/><Relationship Id="rId1" Type="http://schemas.openxmlformats.org/officeDocument/2006/relationships/slideLayout" Target="../slideLayouts/slideLayout19.xml"/><Relationship Id="rId6" Type="http://schemas.openxmlformats.org/officeDocument/2006/relationships/image" Target="../media/image25.png"/><Relationship Id="rId11" Type="http://schemas.microsoft.com/office/2007/relationships/hdphoto" Target="../media/hdphoto3.wdp"/><Relationship Id="rId5" Type="http://schemas.openxmlformats.org/officeDocument/2006/relationships/slide" Target="slide3.xml"/><Relationship Id="rId15" Type="http://schemas.openxmlformats.org/officeDocument/2006/relationships/image" Target="../media/image44.png"/><Relationship Id="rId10" Type="http://schemas.openxmlformats.org/officeDocument/2006/relationships/image" Target="../media/image41.png"/><Relationship Id="rId4" Type="http://schemas.openxmlformats.org/officeDocument/2006/relationships/image" Target="../media/image26.png"/><Relationship Id="rId9" Type="http://schemas.microsoft.com/office/2007/relationships/hdphoto" Target="../media/hdphoto2.wdp"/><Relationship Id="rId14" Type="http://schemas.openxmlformats.org/officeDocument/2006/relationships/image" Target="../media/image43.png"/></Relationships>
</file>

<file path=ppt/slides/_rels/slide22.xml.rels><?xml version="1.0" encoding="UTF-8" standalone="yes"?>
<Relationships xmlns="http://schemas.openxmlformats.org/package/2006/relationships"><Relationship Id="rId8" Type="http://schemas.microsoft.com/office/2007/relationships/hdphoto" Target="../media/hdphoto3.wdp"/><Relationship Id="rId13" Type="http://schemas.microsoft.com/office/2007/relationships/hdphoto" Target="../media/hdphoto5.wdp"/><Relationship Id="rId3" Type="http://schemas.openxmlformats.org/officeDocument/2006/relationships/image" Target="../media/image20.jpg"/><Relationship Id="rId7" Type="http://schemas.openxmlformats.org/officeDocument/2006/relationships/image" Target="../media/image41.png"/><Relationship Id="rId12" Type="http://schemas.openxmlformats.org/officeDocument/2006/relationships/image" Target="../media/image44.png"/><Relationship Id="rId2" Type="http://schemas.openxmlformats.org/officeDocument/2006/relationships/audio" Target="../media/audio1.wav"/><Relationship Id="rId16" Type="http://schemas.microsoft.com/office/2007/relationships/hdphoto" Target="../media/hdphoto1.wdp"/><Relationship Id="rId1" Type="http://schemas.openxmlformats.org/officeDocument/2006/relationships/slideLayout" Target="../slideLayouts/slideLayout19.xml"/><Relationship Id="rId6" Type="http://schemas.microsoft.com/office/2007/relationships/hdphoto" Target="../media/hdphoto2.wdp"/><Relationship Id="rId11" Type="http://schemas.openxmlformats.org/officeDocument/2006/relationships/image" Target="../media/image43.png"/><Relationship Id="rId5" Type="http://schemas.openxmlformats.org/officeDocument/2006/relationships/image" Target="../media/image40.png"/><Relationship Id="rId15" Type="http://schemas.openxmlformats.org/officeDocument/2006/relationships/image" Target="../media/image25.png"/><Relationship Id="rId10" Type="http://schemas.microsoft.com/office/2007/relationships/hdphoto" Target="../media/hdphoto4.wdp"/><Relationship Id="rId4" Type="http://schemas.openxmlformats.org/officeDocument/2006/relationships/image" Target="../media/image26.png"/><Relationship Id="rId9" Type="http://schemas.openxmlformats.org/officeDocument/2006/relationships/image" Target="../media/image42.png"/><Relationship Id="rId14" Type="http://schemas.openxmlformats.org/officeDocument/2006/relationships/slide" Target="slide3.xml"/></Relationships>
</file>

<file path=ppt/slides/_rels/slide23.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43.png"/><Relationship Id="rId18" Type="http://schemas.microsoft.com/office/2007/relationships/hdphoto" Target="../media/hdphoto1.wdp"/><Relationship Id="rId3" Type="http://schemas.openxmlformats.org/officeDocument/2006/relationships/image" Target="../media/image20.jpg"/><Relationship Id="rId7" Type="http://schemas.openxmlformats.org/officeDocument/2006/relationships/image" Target="../media/image41.png"/><Relationship Id="rId12" Type="http://schemas.microsoft.com/office/2007/relationships/hdphoto" Target="../media/hdphoto6.wdp"/><Relationship Id="rId17" Type="http://schemas.openxmlformats.org/officeDocument/2006/relationships/image" Target="../media/image25.png"/><Relationship Id="rId2" Type="http://schemas.openxmlformats.org/officeDocument/2006/relationships/audio" Target="../media/audio1.wav"/><Relationship Id="rId16" Type="http://schemas.openxmlformats.org/officeDocument/2006/relationships/slide" Target="slide3.xml"/><Relationship Id="rId1" Type="http://schemas.openxmlformats.org/officeDocument/2006/relationships/slideLayout" Target="../slideLayouts/slideLayout19.xml"/><Relationship Id="rId6" Type="http://schemas.microsoft.com/office/2007/relationships/hdphoto" Target="../media/hdphoto2.wdp"/><Relationship Id="rId11" Type="http://schemas.openxmlformats.org/officeDocument/2006/relationships/image" Target="../media/image45.png"/><Relationship Id="rId5" Type="http://schemas.openxmlformats.org/officeDocument/2006/relationships/image" Target="../media/image40.png"/><Relationship Id="rId15" Type="http://schemas.microsoft.com/office/2007/relationships/hdphoto" Target="../media/hdphoto5.wdp"/><Relationship Id="rId10" Type="http://schemas.microsoft.com/office/2007/relationships/hdphoto" Target="../media/hdphoto4.wdp"/><Relationship Id="rId4" Type="http://schemas.openxmlformats.org/officeDocument/2006/relationships/image" Target="../media/image26.png"/><Relationship Id="rId9" Type="http://schemas.openxmlformats.org/officeDocument/2006/relationships/image" Target="../media/image42.png"/><Relationship Id="rId14" Type="http://schemas.openxmlformats.org/officeDocument/2006/relationships/image" Target="../media/image44.png"/></Relationships>
</file>

<file path=ppt/slides/_rels/slide3.xml.rels><?xml version="1.0" encoding="UTF-8" standalone="yes"?>
<Relationships xmlns="http://schemas.openxmlformats.org/package/2006/relationships"><Relationship Id="rId8" Type="http://schemas.openxmlformats.org/officeDocument/2006/relationships/slide" Target="slide23.xml"/><Relationship Id="rId13" Type="http://schemas.microsoft.com/office/2007/relationships/hdphoto" Target="../media/hdphoto1.wdp"/><Relationship Id="rId3" Type="http://schemas.openxmlformats.org/officeDocument/2006/relationships/image" Target="../media/image20.jpg"/><Relationship Id="rId7" Type="http://schemas.openxmlformats.org/officeDocument/2006/relationships/image" Target="../media/image22.png"/><Relationship Id="rId12"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19.xml"/><Relationship Id="rId6" Type="http://schemas.openxmlformats.org/officeDocument/2006/relationships/slide" Target="slide21.xml"/><Relationship Id="rId11" Type="http://schemas.openxmlformats.org/officeDocument/2006/relationships/image" Target="../media/image24.png"/><Relationship Id="rId5" Type="http://schemas.openxmlformats.org/officeDocument/2006/relationships/image" Target="../media/image21.png"/><Relationship Id="rId10" Type="http://schemas.openxmlformats.org/officeDocument/2006/relationships/slide" Target="slide22.xml"/><Relationship Id="rId4" Type="http://schemas.openxmlformats.org/officeDocument/2006/relationships/slide" Target="slide20.xml"/><Relationship Id="rId9" Type="http://schemas.openxmlformats.org/officeDocument/2006/relationships/image" Target="../media/image23.png"/><Relationship Id="rId14" Type="http://schemas.openxmlformats.org/officeDocument/2006/relationships/image" Target="../media/image26.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openxmlformats.org/officeDocument/2006/relationships/image" Target="../media/image9.png"/><Relationship Id="rId12"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7.png"/><Relationship Id="rId5" Type="http://schemas.openxmlformats.org/officeDocument/2006/relationships/image" Target="../media/image18.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slideLayout" Target="../slideLayouts/slideLayout1.xml"/><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audio" Target="../media/media1.mp3"/><Relationship Id="rId16" Type="http://schemas.openxmlformats.org/officeDocument/2006/relationships/image" Target="../media/image15.png"/><Relationship Id="rId1" Type="http://schemas.microsoft.com/office/2007/relationships/media" Target="../media/media1.mp3"/><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notesSlide" Target="../notesSlides/notesSlide4.xml"/><Relationship Id="rId9" Type="http://schemas.openxmlformats.org/officeDocument/2006/relationships/image" Target="../media/image8.png"/><Relationship Id="rId1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4.png"/><Relationship Id="rId5" Type="http://schemas.openxmlformats.org/officeDocument/2006/relationships/image" Target="../media/image27.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7">
            <a:extLst>
              <a:ext uri="{FF2B5EF4-FFF2-40B4-BE49-F238E27FC236}">
                <a16:creationId xmlns:a16="http://schemas.microsoft.com/office/drawing/2014/main" id="{42DE14E1-890C-4E7E-989F-FEA323B334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63" y="2576"/>
            <a:ext cx="12192000" cy="6870835"/>
          </a:xfrm>
          <a:prstGeom prst="rect">
            <a:avLst/>
          </a:prstGeom>
        </p:spPr>
      </p:pic>
      <p:pic>
        <p:nvPicPr>
          <p:cNvPr id="6" name="图片 5">
            <a:extLst>
              <a:ext uri="{FF2B5EF4-FFF2-40B4-BE49-F238E27FC236}">
                <a16:creationId xmlns:a16="http://schemas.microsoft.com/office/drawing/2014/main" id="{53776E52-98D8-449B-B5C3-22D261C725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0" y="0"/>
            <a:ext cx="12191999" cy="6858000"/>
          </a:xfrm>
          <a:prstGeom prst="rect">
            <a:avLst/>
          </a:prstGeom>
        </p:spPr>
      </p:pic>
      <p:pic>
        <p:nvPicPr>
          <p:cNvPr id="21" name="图片 20">
            <a:extLst>
              <a:ext uri="{FF2B5EF4-FFF2-40B4-BE49-F238E27FC236}">
                <a16:creationId xmlns:a16="http://schemas.microsoft.com/office/drawing/2014/main" id="{923059A0-CFE2-4E0B-A4B3-31FE9456EC1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91630" y="287513"/>
            <a:ext cx="1437038" cy="1514716"/>
          </a:xfrm>
          <a:prstGeom prst="rect">
            <a:avLst/>
          </a:prstGeom>
        </p:spPr>
      </p:pic>
      <p:pic>
        <p:nvPicPr>
          <p:cNvPr id="4" name="图片 3">
            <a:extLst>
              <a:ext uri="{FF2B5EF4-FFF2-40B4-BE49-F238E27FC236}">
                <a16:creationId xmlns:a16="http://schemas.microsoft.com/office/drawing/2014/main" id="{1244970F-B370-4377-8DCB-D16B138D21F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40478" y="1376433"/>
            <a:ext cx="7610168" cy="4105133"/>
          </a:xfrm>
          <a:prstGeom prst="rect">
            <a:avLst/>
          </a:prstGeom>
        </p:spPr>
      </p:pic>
      <p:pic>
        <p:nvPicPr>
          <p:cNvPr id="23" name="图片 22">
            <a:extLst>
              <a:ext uri="{FF2B5EF4-FFF2-40B4-BE49-F238E27FC236}">
                <a16:creationId xmlns:a16="http://schemas.microsoft.com/office/drawing/2014/main" id="{9540C32E-F77C-45A3-98AD-7456024D8797}"/>
              </a:ext>
            </a:extLst>
          </p:cNvPr>
          <p:cNvPicPr>
            <a:picLocks noChangeAspect="1"/>
          </p:cNvPicPr>
          <p:nvPr/>
        </p:nvPicPr>
        <p:blipFill rotWithShape="1">
          <a:blip r:embed="rId9">
            <a:extLst>
              <a:ext uri="{28A0092B-C50C-407E-A947-70E740481C1C}">
                <a14:useLocalDpi xmlns:a14="http://schemas.microsoft.com/office/drawing/2010/main" val="0"/>
              </a:ext>
            </a:extLst>
          </a:blip>
          <a:srcRect t="42309"/>
          <a:stretch/>
        </p:blipFill>
        <p:spPr>
          <a:xfrm>
            <a:off x="0" y="0"/>
            <a:ext cx="4941188" cy="892307"/>
          </a:xfrm>
          <a:prstGeom prst="rect">
            <a:avLst/>
          </a:prstGeom>
        </p:spPr>
      </p:pic>
      <p:pic>
        <p:nvPicPr>
          <p:cNvPr id="25" name="图片 24" descr="图片包含 物体&#10;&#10;已生成高可信度的说明">
            <a:extLst>
              <a:ext uri="{FF2B5EF4-FFF2-40B4-BE49-F238E27FC236}">
                <a16:creationId xmlns:a16="http://schemas.microsoft.com/office/drawing/2014/main" id="{B8A4F6A2-37C3-486B-80AB-01C5A72959E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5400000">
            <a:off x="10510072" y="5161504"/>
            <a:ext cx="2551181" cy="798578"/>
          </a:xfrm>
          <a:prstGeom prst="rect">
            <a:avLst/>
          </a:prstGeom>
        </p:spPr>
      </p:pic>
      <p:pic>
        <p:nvPicPr>
          <p:cNvPr id="27" name="图片 26">
            <a:extLst>
              <a:ext uri="{FF2B5EF4-FFF2-40B4-BE49-F238E27FC236}">
                <a16:creationId xmlns:a16="http://schemas.microsoft.com/office/drawing/2014/main" id="{B7D7CFDF-C370-4845-990E-82230B81781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12608" y="4285202"/>
            <a:ext cx="986037" cy="971951"/>
          </a:xfrm>
          <a:prstGeom prst="rect">
            <a:avLst/>
          </a:prstGeom>
        </p:spPr>
      </p:pic>
      <p:pic>
        <p:nvPicPr>
          <p:cNvPr id="28" name="图片 27">
            <a:extLst>
              <a:ext uri="{FF2B5EF4-FFF2-40B4-BE49-F238E27FC236}">
                <a16:creationId xmlns:a16="http://schemas.microsoft.com/office/drawing/2014/main" id="{2F274853-DDF8-46B3-A376-6D896A20E81B}"/>
              </a:ext>
            </a:extLst>
          </p:cNvPr>
          <p:cNvPicPr>
            <a:picLocks noChangeAspect="1"/>
          </p:cNvPicPr>
          <p:nvPr/>
        </p:nvPicPr>
        <p:blipFill rotWithShape="1">
          <a:blip r:embed="rId12">
            <a:extLst>
              <a:ext uri="{28A0092B-C50C-407E-A947-70E740481C1C}">
                <a14:useLocalDpi xmlns:a14="http://schemas.microsoft.com/office/drawing/2010/main" val="0"/>
              </a:ext>
            </a:extLst>
          </a:blip>
          <a:srcRect l="53250"/>
          <a:stretch/>
        </p:blipFill>
        <p:spPr>
          <a:xfrm flipH="1">
            <a:off x="11659232" y="2409868"/>
            <a:ext cx="525720" cy="1228332"/>
          </a:xfrm>
          <a:prstGeom prst="rect">
            <a:avLst/>
          </a:prstGeom>
        </p:spPr>
      </p:pic>
      <p:pic>
        <p:nvPicPr>
          <p:cNvPr id="30" name="图片 29">
            <a:extLst>
              <a:ext uri="{FF2B5EF4-FFF2-40B4-BE49-F238E27FC236}">
                <a16:creationId xmlns:a16="http://schemas.microsoft.com/office/drawing/2014/main" id="{EEDBE58F-F595-48D7-8AF5-5AC6D448EB5B}"/>
              </a:ext>
            </a:extLst>
          </p:cNvPr>
          <p:cNvPicPr>
            <a:picLocks noChangeAspect="1"/>
          </p:cNvPicPr>
          <p:nvPr/>
        </p:nvPicPr>
        <p:blipFill rotWithShape="1">
          <a:blip r:embed="rId13">
            <a:extLst>
              <a:ext uri="{28A0092B-C50C-407E-A947-70E740481C1C}">
                <a14:useLocalDpi xmlns:a14="http://schemas.microsoft.com/office/drawing/2010/main" val="0"/>
              </a:ext>
            </a:extLst>
          </a:blip>
          <a:srcRect b="23729"/>
          <a:stretch/>
        </p:blipFill>
        <p:spPr>
          <a:xfrm>
            <a:off x="4623697" y="6008531"/>
            <a:ext cx="2944602" cy="849470"/>
          </a:xfrm>
          <a:prstGeom prst="rect">
            <a:avLst/>
          </a:prstGeom>
        </p:spPr>
      </p:pic>
      <p:pic>
        <p:nvPicPr>
          <p:cNvPr id="34" name="图片 33">
            <a:extLst>
              <a:ext uri="{FF2B5EF4-FFF2-40B4-BE49-F238E27FC236}">
                <a16:creationId xmlns:a16="http://schemas.microsoft.com/office/drawing/2014/main" id="{6D26FF9E-78C8-41B7-ADBA-2D6A1FFCFAE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600711" y="5108793"/>
            <a:ext cx="3093726" cy="210312"/>
          </a:xfrm>
          <a:prstGeom prst="rect">
            <a:avLst/>
          </a:prstGeom>
        </p:spPr>
      </p:pic>
      <p:pic>
        <p:nvPicPr>
          <p:cNvPr id="40" name="背景音乐09--3.03">
            <a:hlinkClick r:id="" action="ppaction://media"/>
            <a:extLst>
              <a:ext uri="{FF2B5EF4-FFF2-40B4-BE49-F238E27FC236}">
                <a16:creationId xmlns:a16="http://schemas.microsoft.com/office/drawing/2014/main" id="{6056A37D-FC62-44DA-8839-FA397D38FC91}"/>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73962" y="-543296"/>
            <a:ext cx="487363" cy="487363"/>
          </a:xfrm>
          <a:prstGeom prst="rect">
            <a:avLst/>
          </a:prstGeom>
        </p:spPr>
      </p:pic>
      <p:pic>
        <p:nvPicPr>
          <p:cNvPr id="31" name="图片 2">
            <a:extLst>
              <a:ext uri="{FF2B5EF4-FFF2-40B4-BE49-F238E27FC236}">
                <a16:creationId xmlns:a16="http://schemas.microsoft.com/office/drawing/2014/main" id="{090DD394-3084-4734-8150-8A0CC866A42F}"/>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6083" y="2000926"/>
            <a:ext cx="5360899" cy="5360899"/>
          </a:xfrm>
          <a:prstGeom prst="rect">
            <a:avLst/>
          </a:prstGeom>
        </p:spPr>
      </p:pic>
      <p:pic>
        <p:nvPicPr>
          <p:cNvPr id="32" name="图片 37">
            <a:extLst>
              <a:ext uri="{FF2B5EF4-FFF2-40B4-BE49-F238E27FC236}">
                <a16:creationId xmlns:a16="http://schemas.microsoft.com/office/drawing/2014/main" id="{7A9EB4B0-054A-4B6B-9972-345F3280729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032427" y="4468338"/>
            <a:ext cx="3370098" cy="2375752"/>
          </a:xfrm>
          <a:prstGeom prst="rect">
            <a:avLst/>
          </a:prstGeom>
        </p:spPr>
      </p:pic>
      <p:sp>
        <p:nvSpPr>
          <p:cNvPr id="33" name="TextBox 32"/>
          <p:cNvSpPr txBox="1"/>
          <p:nvPr/>
        </p:nvSpPr>
        <p:spPr>
          <a:xfrm>
            <a:off x="3412320" y="2625137"/>
            <a:ext cx="6107480" cy="707886"/>
          </a:xfrm>
          <a:prstGeom prst="rect">
            <a:avLst/>
          </a:prstGeom>
          <a:noFill/>
          <a:effectLst>
            <a:glow>
              <a:schemeClr val="accent1">
                <a:alpha val="40000"/>
              </a:schemeClr>
            </a:glow>
          </a:effectLst>
        </p:spPr>
        <p:txBody>
          <a:bodyPr wrap="square" rtlCol="0">
            <a:prstTxWarp prst="textChevron">
              <a:avLst/>
            </a:prstTxWarp>
            <a:spAutoFit/>
          </a:bodyPr>
          <a:lstStyle/>
          <a:p>
            <a:pPr algn="ctr"/>
            <a:r>
              <a:rPr lang="en-US" sz="4000" b="1" dirty="0" err="1">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Luyện</a:t>
            </a:r>
            <a:r>
              <a:rPr lang="en-US" sz="4000" b="1" dirty="0">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 </a:t>
            </a:r>
            <a:r>
              <a:rPr lang="en-US" sz="4000" b="1" dirty="0" err="1">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tập</a:t>
            </a:r>
            <a:r>
              <a:rPr lang="en-US" sz="4000" b="1" dirty="0">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 </a:t>
            </a:r>
            <a:r>
              <a:rPr lang="en-US" sz="4000" b="1" dirty="0" err="1">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về</a:t>
            </a:r>
            <a:r>
              <a:rPr lang="en-US" sz="4000" b="1" dirty="0">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 </a:t>
            </a:r>
            <a:r>
              <a:rPr lang="en-US" sz="4000" b="1" dirty="0" err="1">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câu</a:t>
            </a:r>
            <a:r>
              <a:rPr lang="en-US" sz="4000" b="1" dirty="0">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 </a:t>
            </a:r>
            <a:r>
              <a:rPr lang="en-US" sz="4000" b="1" dirty="0" err="1">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kể</a:t>
            </a:r>
            <a:endParaRPr lang="en-US" sz="4000" b="1" dirty="0">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endParaRPr>
          </a:p>
        </p:txBody>
      </p:sp>
      <p:grpSp>
        <p:nvGrpSpPr>
          <p:cNvPr id="43" name="组合 31">
            <a:extLst>
              <a:ext uri="{FF2B5EF4-FFF2-40B4-BE49-F238E27FC236}">
                <a16:creationId xmlns:a16="http://schemas.microsoft.com/office/drawing/2014/main" id="{1E3E2882-5906-428C-A1D8-CD7630CB79A8}"/>
              </a:ext>
            </a:extLst>
          </p:cNvPr>
          <p:cNvGrpSpPr/>
          <p:nvPr/>
        </p:nvGrpSpPr>
        <p:grpSpPr>
          <a:xfrm>
            <a:off x="3412320" y="403922"/>
            <a:ext cx="5801030" cy="1882686"/>
            <a:chOff x="990600" y="-577798"/>
            <a:chExt cx="10210800" cy="6705615"/>
          </a:xfrm>
        </p:grpSpPr>
        <p:grpSp>
          <p:nvGrpSpPr>
            <p:cNvPr id="44" name="组合 30">
              <a:extLst>
                <a:ext uri="{FF2B5EF4-FFF2-40B4-BE49-F238E27FC236}">
                  <a16:creationId xmlns:a16="http://schemas.microsoft.com/office/drawing/2014/main" id="{FEAA2CC3-8DB0-4CB3-AD5C-75C221C2160C}"/>
                </a:ext>
              </a:extLst>
            </p:cNvPr>
            <p:cNvGrpSpPr/>
            <p:nvPr/>
          </p:nvGrpSpPr>
          <p:grpSpPr>
            <a:xfrm>
              <a:off x="990600" y="743016"/>
              <a:ext cx="10210800" cy="5384801"/>
              <a:chOff x="990600" y="743016"/>
              <a:chExt cx="10210800" cy="5384801"/>
            </a:xfrm>
            <a:effectLst>
              <a:outerShdw blurRad="50800" dist="38100" dir="2700000" algn="tl" rotWithShape="0">
                <a:prstClr val="black">
                  <a:alpha val="40000"/>
                </a:prstClr>
              </a:outerShdw>
            </a:effectLst>
          </p:grpSpPr>
          <p:sp>
            <p:nvSpPr>
              <p:cNvPr id="47" name="矩形 16">
                <a:extLst>
                  <a:ext uri="{FF2B5EF4-FFF2-40B4-BE49-F238E27FC236}">
                    <a16:creationId xmlns:a16="http://schemas.microsoft.com/office/drawing/2014/main" id="{61498F09-20EE-4DA1-BD40-3364383625E4}"/>
                  </a:ext>
                </a:extLst>
              </p:cNvPr>
              <p:cNvSpPr/>
              <p:nvPr/>
            </p:nvSpPr>
            <p:spPr>
              <a:xfrm>
                <a:off x="990600" y="743016"/>
                <a:ext cx="10210800" cy="5384801"/>
              </a:xfrm>
              <a:prstGeom prst="rect">
                <a:avLst/>
              </a:prstGeom>
              <a:solidFill>
                <a:srgbClr val="6F9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矩形 24">
                <a:extLst>
                  <a:ext uri="{FF2B5EF4-FFF2-40B4-BE49-F238E27FC236}">
                    <a16:creationId xmlns:a16="http://schemas.microsoft.com/office/drawing/2014/main" id="{D519E8D8-D16E-4B7E-8031-520277D9EC68}"/>
                  </a:ext>
                </a:extLst>
              </p:cNvPr>
              <p:cNvSpPr/>
              <p:nvPr/>
            </p:nvSpPr>
            <p:spPr>
              <a:xfrm>
                <a:off x="1121520" y="876871"/>
                <a:ext cx="9957812" cy="5106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5" name="矩形: 圆角 22">
              <a:extLst>
                <a:ext uri="{FF2B5EF4-FFF2-40B4-BE49-F238E27FC236}">
                  <a16:creationId xmlns:a16="http://schemas.microsoft.com/office/drawing/2014/main" id="{7D6D59AE-A42A-47A6-96CB-763596E625B4}"/>
                </a:ext>
              </a:extLst>
            </p:cNvPr>
            <p:cNvSpPr/>
            <p:nvPr/>
          </p:nvSpPr>
          <p:spPr>
            <a:xfrm>
              <a:off x="2082641" y="-577798"/>
              <a:ext cx="282984" cy="2062575"/>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矩形: 圆角 23">
              <a:extLst>
                <a:ext uri="{FF2B5EF4-FFF2-40B4-BE49-F238E27FC236}">
                  <a16:creationId xmlns:a16="http://schemas.microsoft.com/office/drawing/2014/main" id="{2EE19D59-5CB0-4D99-85D6-C20ED717BD60}"/>
                </a:ext>
              </a:extLst>
            </p:cNvPr>
            <p:cNvSpPr/>
            <p:nvPr/>
          </p:nvSpPr>
          <p:spPr>
            <a:xfrm>
              <a:off x="9729688" y="-577798"/>
              <a:ext cx="297854" cy="2062575"/>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9" name="图片 35">
            <a:extLst>
              <a:ext uri="{FF2B5EF4-FFF2-40B4-BE49-F238E27FC236}">
                <a16:creationId xmlns:a16="http://schemas.microsoft.com/office/drawing/2014/main" id="{0DDA0AA2-4C20-4B53-A384-997FCF7CD3A6}"/>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505751">
            <a:off x="10567976" y="335743"/>
            <a:ext cx="1725025" cy="798510"/>
          </a:xfrm>
          <a:prstGeom prst="rect">
            <a:avLst/>
          </a:prstGeom>
        </p:spPr>
      </p:pic>
      <p:sp>
        <p:nvSpPr>
          <p:cNvPr id="50" name="TextBox 49"/>
          <p:cNvSpPr txBox="1"/>
          <p:nvPr/>
        </p:nvSpPr>
        <p:spPr>
          <a:xfrm>
            <a:off x="3094538" y="1259360"/>
            <a:ext cx="6107480" cy="707886"/>
          </a:xfrm>
          <a:prstGeom prst="rect">
            <a:avLst/>
          </a:prstGeom>
          <a:noFill/>
          <a:effectLst>
            <a:glow>
              <a:schemeClr val="accent1">
                <a:alpha val="40000"/>
              </a:schemeClr>
            </a:glow>
          </a:effectLst>
        </p:spPr>
        <p:txBody>
          <a:bodyPr wrap="square" rtlCol="0">
            <a:spAutoFit/>
          </a:bodyPr>
          <a:lstStyle/>
          <a:p>
            <a:pPr algn="ctr"/>
            <a:r>
              <a:rPr lang="en-US" sz="4000" dirty="0">
                <a:solidFill>
                  <a:srgbClr val="FF0066"/>
                </a:solidFill>
                <a:effectLst>
                  <a:glow rad="457200">
                    <a:schemeClr val="bg1"/>
                  </a:glow>
                </a:effectLst>
                <a:latin typeface="UTM Azuki" panose="02040603050506020204" pitchFamily="18" charset="0"/>
              </a:rPr>
              <a:t>LUYỆN TỪ VÀ CÂU</a:t>
            </a:r>
          </a:p>
        </p:txBody>
      </p:sp>
      <p:pic>
        <p:nvPicPr>
          <p:cNvPr id="51" name="图片 18">
            <a:extLst>
              <a:ext uri="{FF2B5EF4-FFF2-40B4-BE49-F238E27FC236}">
                <a16:creationId xmlns:a16="http://schemas.microsoft.com/office/drawing/2014/main" id="{5C128138-E45E-4B95-9265-1F2ADF76A6E6}"/>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flipH="1">
            <a:off x="2264699" y="976653"/>
            <a:ext cx="1238625" cy="1221737"/>
          </a:xfrm>
          <a:prstGeom prst="rect">
            <a:avLst/>
          </a:prstGeom>
        </p:spPr>
      </p:pic>
      <p:sp>
        <p:nvSpPr>
          <p:cNvPr id="52" name="TextBox 51"/>
          <p:cNvSpPr txBox="1"/>
          <p:nvPr/>
        </p:nvSpPr>
        <p:spPr>
          <a:xfrm>
            <a:off x="3784537" y="3651280"/>
            <a:ext cx="6107480" cy="769441"/>
          </a:xfrm>
          <a:prstGeom prst="rect">
            <a:avLst/>
          </a:prstGeom>
          <a:noFill/>
          <a:effectLst>
            <a:glow>
              <a:schemeClr val="accent1"/>
            </a:glow>
            <a:softEdge rad="0"/>
          </a:effectLst>
        </p:spPr>
        <p:txBody>
          <a:bodyPr wrap="square" rtlCol="0">
            <a:spAutoFit/>
          </a:bodyPr>
          <a:lstStyle/>
          <a:p>
            <a:pPr algn="ctr"/>
            <a:r>
              <a:rPr lang="en-US" sz="4400" dirty="0">
                <a:effectLst>
                  <a:glow rad="381000">
                    <a:schemeClr val="bg1">
                      <a:alpha val="53000"/>
                    </a:schemeClr>
                  </a:glow>
                  <a:reflection blurRad="6350" stA="55000" endA="300" endPos="45500" dir="5400000" sy="-100000" algn="bl" rotWithShape="0"/>
                </a:effectLst>
                <a:latin typeface="UVN Minh Map" panose="00000400000000000000" pitchFamily="2" charset="0"/>
              </a:rPr>
              <a:t>AI LÀ GÌ?</a:t>
            </a:r>
          </a:p>
        </p:txBody>
      </p:sp>
      <p:sp>
        <p:nvSpPr>
          <p:cNvPr id="53" name="TextBox 52"/>
          <p:cNvSpPr txBox="1"/>
          <p:nvPr/>
        </p:nvSpPr>
        <p:spPr>
          <a:xfrm>
            <a:off x="3852115" y="3658235"/>
            <a:ext cx="6107480" cy="769441"/>
          </a:xfrm>
          <a:prstGeom prst="rect">
            <a:avLst/>
          </a:prstGeom>
          <a:noFill/>
          <a:effectLst>
            <a:glow>
              <a:schemeClr val="accent1"/>
            </a:glow>
            <a:softEdge rad="0"/>
          </a:effectLst>
        </p:spPr>
        <p:txBody>
          <a:bodyPr wrap="square" rtlCol="0">
            <a:spAutoFit/>
          </a:bodyPr>
          <a:lstStyle/>
          <a:p>
            <a:pPr algn="ctr"/>
            <a:r>
              <a:rPr lang="en-US" sz="4400" dirty="0">
                <a:solidFill>
                  <a:srgbClr val="FF0066"/>
                </a:solidFill>
                <a:effectLst>
                  <a:glow rad="381000">
                    <a:schemeClr val="bg1">
                      <a:alpha val="53000"/>
                    </a:schemeClr>
                  </a:glow>
                  <a:reflection blurRad="6350" stA="55000" endA="300" endPos="45500" dir="5400000" sy="-100000" algn="bl" rotWithShape="0"/>
                </a:effectLst>
                <a:latin typeface="UVN Minh Map" panose="00000400000000000000" pitchFamily="2" charset="0"/>
              </a:rPr>
              <a:t>AI LÀ GÌ?</a:t>
            </a:r>
          </a:p>
        </p:txBody>
      </p:sp>
    </p:spTree>
    <p:extLst>
      <p:ext uri="{BB962C8B-B14F-4D97-AF65-F5344CB8AC3E}">
        <p14:creationId xmlns:p14="http://schemas.microsoft.com/office/powerpoint/2010/main" val="5256954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vertical)">
                                      <p:cBhvr>
                                        <p:cTn id="7" dur="750"/>
                                        <p:tgtEl>
                                          <p:spTgt spid="26"/>
                                        </p:tgtEl>
                                      </p:cBhvr>
                                    </p:animEffect>
                                  </p:childTnLst>
                                </p:cTn>
                              </p:par>
                            </p:childTnLst>
                          </p:cTn>
                        </p:par>
                        <p:par>
                          <p:cTn id="8" fill="hold">
                            <p:stCondLst>
                              <p:cond delay="750"/>
                            </p:stCondLst>
                            <p:childTnLst>
                              <p:par>
                                <p:cTn id="9" presetID="22" presetClass="entr" presetSubtype="4"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wipe(down)">
                                      <p:cBhvr>
                                        <p:cTn id="11" dur="750"/>
                                        <p:tgtEl>
                                          <p:spTgt spid="31"/>
                                        </p:tgtEl>
                                      </p:cBhvr>
                                    </p:animEffect>
                                  </p:childTnLst>
                                </p:cTn>
                              </p:par>
                            </p:childTnLst>
                          </p:cTn>
                        </p:par>
                        <p:par>
                          <p:cTn id="12" fill="hold">
                            <p:stCondLst>
                              <p:cond delay="1500"/>
                            </p:stCondLst>
                            <p:childTnLst>
                              <p:par>
                                <p:cTn id="13" presetID="31" presetClass="entr" presetSubtype="0" fill="hold" nodeType="after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p:cTn id="15" dur="750" fill="hold"/>
                                        <p:tgtEl>
                                          <p:spTgt spid="32"/>
                                        </p:tgtEl>
                                        <p:attrNameLst>
                                          <p:attrName>ppt_w</p:attrName>
                                        </p:attrNameLst>
                                      </p:cBhvr>
                                      <p:tavLst>
                                        <p:tav tm="0">
                                          <p:val>
                                            <p:fltVal val="0"/>
                                          </p:val>
                                        </p:tav>
                                        <p:tav tm="100000">
                                          <p:val>
                                            <p:strVal val="#ppt_w"/>
                                          </p:val>
                                        </p:tav>
                                      </p:tavLst>
                                    </p:anim>
                                    <p:anim calcmode="lin" valueType="num">
                                      <p:cBhvr>
                                        <p:cTn id="16" dur="750" fill="hold"/>
                                        <p:tgtEl>
                                          <p:spTgt spid="32"/>
                                        </p:tgtEl>
                                        <p:attrNameLst>
                                          <p:attrName>ppt_h</p:attrName>
                                        </p:attrNameLst>
                                      </p:cBhvr>
                                      <p:tavLst>
                                        <p:tav tm="0">
                                          <p:val>
                                            <p:fltVal val="0"/>
                                          </p:val>
                                        </p:tav>
                                        <p:tav tm="100000">
                                          <p:val>
                                            <p:strVal val="#ppt_h"/>
                                          </p:val>
                                        </p:tav>
                                      </p:tavLst>
                                    </p:anim>
                                    <p:anim calcmode="lin" valueType="num">
                                      <p:cBhvr>
                                        <p:cTn id="17" dur="750" fill="hold"/>
                                        <p:tgtEl>
                                          <p:spTgt spid="32"/>
                                        </p:tgtEl>
                                        <p:attrNameLst>
                                          <p:attrName>style.rotation</p:attrName>
                                        </p:attrNameLst>
                                      </p:cBhvr>
                                      <p:tavLst>
                                        <p:tav tm="0">
                                          <p:val>
                                            <p:fltVal val="90"/>
                                          </p:val>
                                        </p:tav>
                                        <p:tav tm="100000">
                                          <p:val>
                                            <p:fltVal val="0"/>
                                          </p:val>
                                        </p:tav>
                                      </p:tavLst>
                                    </p:anim>
                                    <p:animEffect transition="in" filter="fade">
                                      <p:cBhvr>
                                        <p:cTn id="18" dur="750"/>
                                        <p:tgtEl>
                                          <p:spTgt spid="32"/>
                                        </p:tgtEl>
                                      </p:cBhvr>
                                    </p:animEffect>
                                  </p:childTnLst>
                                </p:cTn>
                              </p:par>
                            </p:childTnLst>
                          </p:cTn>
                        </p:par>
                        <p:par>
                          <p:cTn id="19" fill="hold">
                            <p:stCondLst>
                              <p:cond delay="2250"/>
                            </p:stCondLst>
                            <p:childTnLst>
                              <p:par>
                                <p:cTn id="20" presetID="53" presetClass="entr" presetSubtype="16" fill="hold" nodeType="afterEffect">
                                  <p:stCondLst>
                                    <p:cond delay="0"/>
                                  </p:stCondLst>
                                  <p:childTnLst>
                                    <p:set>
                                      <p:cBhvr>
                                        <p:cTn id="21" dur="1" fill="hold">
                                          <p:stCondLst>
                                            <p:cond delay="0"/>
                                          </p:stCondLst>
                                        </p:cTn>
                                        <p:tgtEl>
                                          <p:spTgt spid="43"/>
                                        </p:tgtEl>
                                        <p:attrNameLst>
                                          <p:attrName>style.visibility</p:attrName>
                                        </p:attrNameLst>
                                      </p:cBhvr>
                                      <p:to>
                                        <p:strVal val="visible"/>
                                      </p:to>
                                    </p:set>
                                    <p:anim calcmode="lin" valueType="num">
                                      <p:cBhvr>
                                        <p:cTn id="22" dur="750" fill="hold"/>
                                        <p:tgtEl>
                                          <p:spTgt spid="43"/>
                                        </p:tgtEl>
                                        <p:attrNameLst>
                                          <p:attrName>ppt_w</p:attrName>
                                        </p:attrNameLst>
                                      </p:cBhvr>
                                      <p:tavLst>
                                        <p:tav tm="0">
                                          <p:val>
                                            <p:fltVal val="0"/>
                                          </p:val>
                                        </p:tav>
                                        <p:tav tm="100000">
                                          <p:val>
                                            <p:strVal val="#ppt_w"/>
                                          </p:val>
                                        </p:tav>
                                      </p:tavLst>
                                    </p:anim>
                                    <p:anim calcmode="lin" valueType="num">
                                      <p:cBhvr>
                                        <p:cTn id="23" dur="750" fill="hold"/>
                                        <p:tgtEl>
                                          <p:spTgt spid="43"/>
                                        </p:tgtEl>
                                        <p:attrNameLst>
                                          <p:attrName>ppt_h</p:attrName>
                                        </p:attrNameLst>
                                      </p:cBhvr>
                                      <p:tavLst>
                                        <p:tav tm="0">
                                          <p:val>
                                            <p:fltVal val="0"/>
                                          </p:val>
                                        </p:tav>
                                        <p:tav tm="100000">
                                          <p:val>
                                            <p:strVal val="#ppt_h"/>
                                          </p:val>
                                        </p:tav>
                                      </p:tavLst>
                                    </p:anim>
                                    <p:animEffect transition="in" filter="fade">
                                      <p:cBhvr>
                                        <p:cTn id="24" dur="750"/>
                                        <p:tgtEl>
                                          <p:spTgt spid="43"/>
                                        </p:tgtEl>
                                      </p:cBhvr>
                                    </p:animEffect>
                                  </p:childTnLst>
                                </p:cTn>
                              </p:par>
                            </p:childTnLst>
                          </p:cTn>
                        </p:par>
                        <p:par>
                          <p:cTn id="25" fill="hold">
                            <p:stCondLst>
                              <p:cond delay="3000"/>
                            </p:stCondLst>
                            <p:childTnLst>
                              <p:par>
                                <p:cTn id="26" presetID="56" presetClass="entr" presetSubtype="0" fill="hold" grpId="0" nodeType="afterEffect">
                                  <p:stCondLst>
                                    <p:cond delay="0"/>
                                  </p:stCondLst>
                                  <p:iterate type="lt">
                                    <p:tmPct val="10000"/>
                                  </p:iterate>
                                  <p:childTnLst>
                                    <p:set>
                                      <p:cBhvr>
                                        <p:cTn id="27" dur="1" fill="hold">
                                          <p:stCondLst>
                                            <p:cond delay="0"/>
                                          </p:stCondLst>
                                        </p:cTn>
                                        <p:tgtEl>
                                          <p:spTgt spid="50"/>
                                        </p:tgtEl>
                                        <p:attrNameLst>
                                          <p:attrName>style.visibility</p:attrName>
                                        </p:attrNameLst>
                                      </p:cBhvr>
                                      <p:to>
                                        <p:strVal val="visible"/>
                                      </p:to>
                                    </p:set>
                                    <p:anim by="(-#ppt_w*2)" calcmode="lin" valueType="num">
                                      <p:cBhvr rctx="PPT">
                                        <p:cTn id="28" dur="325" autoRev="1" fill="hold">
                                          <p:stCondLst>
                                            <p:cond delay="0"/>
                                          </p:stCondLst>
                                        </p:cTn>
                                        <p:tgtEl>
                                          <p:spTgt spid="50"/>
                                        </p:tgtEl>
                                        <p:attrNameLst>
                                          <p:attrName>ppt_w</p:attrName>
                                        </p:attrNameLst>
                                      </p:cBhvr>
                                    </p:anim>
                                    <p:anim by="(#ppt_w*0.50)" calcmode="lin" valueType="num">
                                      <p:cBhvr>
                                        <p:cTn id="29" dur="325" decel="50000" autoRev="1" fill="hold">
                                          <p:stCondLst>
                                            <p:cond delay="0"/>
                                          </p:stCondLst>
                                        </p:cTn>
                                        <p:tgtEl>
                                          <p:spTgt spid="50"/>
                                        </p:tgtEl>
                                        <p:attrNameLst>
                                          <p:attrName>ppt_x</p:attrName>
                                        </p:attrNameLst>
                                      </p:cBhvr>
                                    </p:anim>
                                    <p:anim from="(-#ppt_h/2)" to="(#ppt_y)" calcmode="lin" valueType="num">
                                      <p:cBhvr>
                                        <p:cTn id="30" dur="650" fill="hold">
                                          <p:stCondLst>
                                            <p:cond delay="0"/>
                                          </p:stCondLst>
                                        </p:cTn>
                                        <p:tgtEl>
                                          <p:spTgt spid="50"/>
                                        </p:tgtEl>
                                        <p:attrNameLst>
                                          <p:attrName>ppt_y</p:attrName>
                                        </p:attrNameLst>
                                      </p:cBhvr>
                                    </p:anim>
                                    <p:animRot by="21600000">
                                      <p:cBhvr>
                                        <p:cTn id="31" dur="650" fill="hold">
                                          <p:stCondLst>
                                            <p:cond delay="0"/>
                                          </p:stCondLst>
                                        </p:cTn>
                                        <p:tgtEl>
                                          <p:spTgt spid="50"/>
                                        </p:tgtEl>
                                        <p:attrNameLst>
                                          <p:attrName>r</p:attrName>
                                        </p:attrNameLst>
                                      </p:cBhvr>
                                    </p:animRot>
                                  </p:childTnLst>
                                </p:cTn>
                              </p:par>
                            </p:childTnLst>
                          </p:cTn>
                        </p:par>
                        <p:par>
                          <p:cTn id="32" fill="hold">
                            <p:stCondLst>
                              <p:cond delay="4365"/>
                            </p:stCondLst>
                            <p:childTnLst>
                              <p:par>
                                <p:cTn id="33" presetID="56" presetClass="entr" presetSubtype="0" fill="hold" grpId="1" nodeType="afterEffect">
                                  <p:stCondLst>
                                    <p:cond delay="0"/>
                                  </p:stCondLst>
                                  <p:iterate type="lt">
                                    <p:tmPct val="10000"/>
                                  </p:iterate>
                                  <p:childTnLst>
                                    <p:set>
                                      <p:cBhvr>
                                        <p:cTn id="34" dur="1" fill="hold">
                                          <p:stCondLst>
                                            <p:cond delay="0"/>
                                          </p:stCondLst>
                                        </p:cTn>
                                        <p:tgtEl>
                                          <p:spTgt spid="33"/>
                                        </p:tgtEl>
                                        <p:attrNameLst>
                                          <p:attrName>style.visibility</p:attrName>
                                        </p:attrNameLst>
                                      </p:cBhvr>
                                      <p:to>
                                        <p:strVal val="visible"/>
                                      </p:to>
                                    </p:set>
                                    <p:anim by="(-#ppt_w*2)" calcmode="lin" valueType="num">
                                      <p:cBhvr rctx="PPT">
                                        <p:cTn id="35" dur="500" autoRev="1" fill="hold">
                                          <p:stCondLst>
                                            <p:cond delay="0"/>
                                          </p:stCondLst>
                                        </p:cTn>
                                        <p:tgtEl>
                                          <p:spTgt spid="33"/>
                                        </p:tgtEl>
                                        <p:attrNameLst>
                                          <p:attrName>ppt_w</p:attrName>
                                        </p:attrNameLst>
                                      </p:cBhvr>
                                    </p:anim>
                                    <p:anim by="(#ppt_w*0.50)" calcmode="lin" valueType="num">
                                      <p:cBhvr>
                                        <p:cTn id="36" dur="500" decel="50000" autoRev="1" fill="hold">
                                          <p:stCondLst>
                                            <p:cond delay="0"/>
                                          </p:stCondLst>
                                        </p:cTn>
                                        <p:tgtEl>
                                          <p:spTgt spid="33"/>
                                        </p:tgtEl>
                                        <p:attrNameLst>
                                          <p:attrName>ppt_x</p:attrName>
                                        </p:attrNameLst>
                                      </p:cBhvr>
                                    </p:anim>
                                    <p:anim from="(-#ppt_h/2)" to="(#ppt_y)" calcmode="lin" valueType="num">
                                      <p:cBhvr>
                                        <p:cTn id="37" dur="1000" fill="hold">
                                          <p:stCondLst>
                                            <p:cond delay="0"/>
                                          </p:stCondLst>
                                        </p:cTn>
                                        <p:tgtEl>
                                          <p:spTgt spid="33"/>
                                        </p:tgtEl>
                                        <p:attrNameLst>
                                          <p:attrName>ppt_y</p:attrName>
                                        </p:attrNameLst>
                                      </p:cBhvr>
                                    </p:anim>
                                    <p:animRot by="21600000">
                                      <p:cBhvr>
                                        <p:cTn id="38" dur="1000" fill="hold">
                                          <p:stCondLst>
                                            <p:cond delay="0"/>
                                          </p:stCondLst>
                                        </p:cTn>
                                        <p:tgtEl>
                                          <p:spTgt spid="33"/>
                                        </p:tgtEl>
                                        <p:attrNameLst>
                                          <p:attrName>r</p:attrName>
                                        </p:attrNameLst>
                                      </p:cBhvr>
                                    </p:animRot>
                                  </p:childTnLst>
                                </p:cTn>
                              </p:par>
                            </p:childTnLst>
                          </p:cTn>
                        </p:par>
                        <p:par>
                          <p:cTn id="39" fill="hold">
                            <p:stCondLst>
                              <p:cond delay="6765"/>
                            </p:stCondLst>
                            <p:childTnLst>
                              <p:par>
                                <p:cTn id="40" presetID="56" presetClass="entr" presetSubtype="0" fill="hold" grpId="0" nodeType="afterEffect">
                                  <p:stCondLst>
                                    <p:cond delay="0"/>
                                  </p:stCondLst>
                                  <p:iterate type="lt">
                                    <p:tmPct val="10000"/>
                                  </p:iterate>
                                  <p:childTnLst>
                                    <p:set>
                                      <p:cBhvr>
                                        <p:cTn id="41" dur="1" fill="hold">
                                          <p:stCondLst>
                                            <p:cond delay="0"/>
                                          </p:stCondLst>
                                        </p:cTn>
                                        <p:tgtEl>
                                          <p:spTgt spid="53"/>
                                        </p:tgtEl>
                                        <p:attrNameLst>
                                          <p:attrName>style.visibility</p:attrName>
                                        </p:attrNameLst>
                                      </p:cBhvr>
                                      <p:to>
                                        <p:strVal val="visible"/>
                                      </p:to>
                                    </p:set>
                                    <p:anim by="(-#ppt_w*2)" calcmode="lin" valueType="num">
                                      <p:cBhvr rctx="PPT">
                                        <p:cTn id="42" dur="500" autoRev="1" fill="hold">
                                          <p:stCondLst>
                                            <p:cond delay="0"/>
                                          </p:stCondLst>
                                        </p:cTn>
                                        <p:tgtEl>
                                          <p:spTgt spid="53"/>
                                        </p:tgtEl>
                                        <p:attrNameLst>
                                          <p:attrName>ppt_w</p:attrName>
                                        </p:attrNameLst>
                                      </p:cBhvr>
                                    </p:anim>
                                    <p:anim by="(#ppt_w*0.50)" calcmode="lin" valueType="num">
                                      <p:cBhvr>
                                        <p:cTn id="43" dur="500" decel="50000" autoRev="1" fill="hold">
                                          <p:stCondLst>
                                            <p:cond delay="0"/>
                                          </p:stCondLst>
                                        </p:cTn>
                                        <p:tgtEl>
                                          <p:spTgt spid="53"/>
                                        </p:tgtEl>
                                        <p:attrNameLst>
                                          <p:attrName>ppt_x</p:attrName>
                                        </p:attrNameLst>
                                      </p:cBhvr>
                                    </p:anim>
                                    <p:anim from="(-#ppt_h/2)" to="(#ppt_y)" calcmode="lin" valueType="num">
                                      <p:cBhvr>
                                        <p:cTn id="44" dur="1000" fill="hold">
                                          <p:stCondLst>
                                            <p:cond delay="0"/>
                                          </p:stCondLst>
                                        </p:cTn>
                                        <p:tgtEl>
                                          <p:spTgt spid="53"/>
                                        </p:tgtEl>
                                        <p:attrNameLst>
                                          <p:attrName>ppt_y</p:attrName>
                                        </p:attrNameLst>
                                      </p:cBhvr>
                                    </p:anim>
                                    <p:animRot by="21600000">
                                      <p:cBhvr>
                                        <p:cTn id="45" dur="1000" fill="hold">
                                          <p:stCondLst>
                                            <p:cond delay="0"/>
                                          </p:stCondLst>
                                        </p:cTn>
                                        <p:tgtEl>
                                          <p:spTgt spid="53"/>
                                        </p:tgtEl>
                                        <p:attrNameLst>
                                          <p:attrName>r</p:attrName>
                                        </p:attrNameLst>
                                      </p:cBhvr>
                                    </p:animRot>
                                  </p:childTnLst>
                                </p:cTn>
                              </p:par>
                              <p:par>
                                <p:cTn id="46" presetID="56" presetClass="entr" presetSubtype="0" fill="hold" grpId="0" nodeType="withEffect">
                                  <p:stCondLst>
                                    <p:cond delay="0"/>
                                  </p:stCondLst>
                                  <p:iterate type="lt">
                                    <p:tmPct val="10000"/>
                                  </p:iterate>
                                  <p:childTnLst>
                                    <p:set>
                                      <p:cBhvr>
                                        <p:cTn id="47" dur="1" fill="hold">
                                          <p:stCondLst>
                                            <p:cond delay="0"/>
                                          </p:stCondLst>
                                        </p:cTn>
                                        <p:tgtEl>
                                          <p:spTgt spid="52"/>
                                        </p:tgtEl>
                                        <p:attrNameLst>
                                          <p:attrName>style.visibility</p:attrName>
                                        </p:attrNameLst>
                                      </p:cBhvr>
                                      <p:to>
                                        <p:strVal val="visible"/>
                                      </p:to>
                                    </p:set>
                                    <p:anim by="(-#ppt_w*2)" calcmode="lin" valueType="num">
                                      <p:cBhvr rctx="PPT">
                                        <p:cTn id="48" dur="500" autoRev="1" fill="hold">
                                          <p:stCondLst>
                                            <p:cond delay="0"/>
                                          </p:stCondLst>
                                        </p:cTn>
                                        <p:tgtEl>
                                          <p:spTgt spid="52"/>
                                        </p:tgtEl>
                                        <p:attrNameLst>
                                          <p:attrName>ppt_w</p:attrName>
                                        </p:attrNameLst>
                                      </p:cBhvr>
                                    </p:anim>
                                    <p:anim by="(#ppt_w*0.50)" calcmode="lin" valueType="num">
                                      <p:cBhvr>
                                        <p:cTn id="49" dur="500" decel="50000" autoRev="1" fill="hold">
                                          <p:stCondLst>
                                            <p:cond delay="0"/>
                                          </p:stCondLst>
                                        </p:cTn>
                                        <p:tgtEl>
                                          <p:spTgt spid="52"/>
                                        </p:tgtEl>
                                        <p:attrNameLst>
                                          <p:attrName>ppt_x</p:attrName>
                                        </p:attrNameLst>
                                      </p:cBhvr>
                                    </p:anim>
                                    <p:anim from="(-#ppt_h/2)" to="(#ppt_y)" calcmode="lin" valueType="num">
                                      <p:cBhvr>
                                        <p:cTn id="50" dur="1000" fill="hold">
                                          <p:stCondLst>
                                            <p:cond delay="0"/>
                                          </p:stCondLst>
                                        </p:cTn>
                                        <p:tgtEl>
                                          <p:spTgt spid="52"/>
                                        </p:tgtEl>
                                        <p:attrNameLst>
                                          <p:attrName>ppt_y</p:attrName>
                                        </p:attrNameLst>
                                      </p:cBhvr>
                                    </p:anim>
                                    <p:animRot by="21600000">
                                      <p:cBhvr>
                                        <p:cTn id="51" dur="1000" fill="hold">
                                          <p:stCondLst>
                                            <p:cond delay="0"/>
                                          </p:stCondLst>
                                        </p:cTn>
                                        <p:tgtEl>
                                          <p:spTgt spid="5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52" repeatCount="indefinite" fill="hold" display="0">
                  <p:stCondLst>
                    <p:cond delay="indefinite"/>
                  </p:stCondLst>
                  <p:endCondLst>
                    <p:cond evt="onStopAudio" delay="0">
                      <p:tgtEl>
                        <p:sldTgt/>
                      </p:tgtEl>
                    </p:cond>
                  </p:endCondLst>
                </p:cTn>
                <p:tgtEl>
                  <p:spTgt spid="40"/>
                </p:tgtEl>
              </p:cMediaNode>
            </p:audio>
          </p:childTnLst>
        </p:cTn>
      </p:par>
    </p:tnLst>
    <p:bldLst>
      <p:bldP spid="33" grpId="1"/>
      <p:bldP spid="50" grpId="0"/>
      <p:bldP spid="52" grpId="0"/>
      <p:bldP spid="5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组合 34">
            <a:extLst>
              <a:ext uri="{FF2B5EF4-FFF2-40B4-BE49-F238E27FC236}">
                <a16:creationId xmlns:a16="http://schemas.microsoft.com/office/drawing/2014/main" id="{F3DF9AD5-6A85-4EC4-AEAC-F2E06E6C255F}"/>
              </a:ext>
            </a:extLst>
          </p:cNvPr>
          <p:cNvGrpSpPr/>
          <p:nvPr/>
        </p:nvGrpSpPr>
        <p:grpSpPr>
          <a:xfrm>
            <a:off x="147430" y="-13034"/>
            <a:ext cx="11897139" cy="6871034"/>
            <a:chOff x="990600" y="113847"/>
            <a:chExt cx="10210800" cy="6013970"/>
          </a:xfrm>
        </p:grpSpPr>
        <p:grpSp>
          <p:nvGrpSpPr>
            <p:cNvPr id="5" name="组合 4">
              <a:extLst>
                <a:ext uri="{FF2B5EF4-FFF2-40B4-BE49-F238E27FC236}">
                  <a16:creationId xmlns:a16="http://schemas.microsoft.com/office/drawing/2014/main" id="{68689F37-B353-4233-BBAA-779E032EA227}"/>
                </a:ext>
              </a:extLst>
            </p:cNvPr>
            <p:cNvGrpSpPr/>
            <p:nvPr/>
          </p:nvGrpSpPr>
          <p:grpSpPr>
            <a:xfrm>
              <a:off x="990600" y="743016"/>
              <a:ext cx="10210800" cy="5384801"/>
              <a:chOff x="990600" y="743016"/>
              <a:chExt cx="10210800" cy="5384801"/>
            </a:xfrm>
            <a:effectLst>
              <a:outerShdw blurRad="50800" dist="38100" dir="2700000" algn="tl" rotWithShape="0">
                <a:prstClr val="black">
                  <a:alpha val="40000"/>
                </a:prstClr>
              </a:outerShdw>
            </a:effectLst>
          </p:grpSpPr>
          <p:sp>
            <p:nvSpPr>
              <p:cNvPr id="6" name="矩形 5">
                <a:extLst>
                  <a:ext uri="{FF2B5EF4-FFF2-40B4-BE49-F238E27FC236}">
                    <a16:creationId xmlns:a16="http://schemas.microsoft.com/office/drawing/2014/main" id="{0EF9B9A3-4CAB-4DC4-8CA9-4CED6B31D3A6}"/>
                  </a:ext>
                </a:extLst>
              </p:cNvPr>
              <p:cNvSpPr/>
              <p:nvPr/>
            </p:nvSpPr>
            <p:spPr>
              <a:xfrm>
                <a:off x="990600" y="743016"/>
                <a:ext cx="10210800" cy="5384801"/>
              </a:xfrm>
              <a:prstGeom prst="rect">
                <a:avLst/>
              </a:prstGeom>
              <a:solidFill>
                <a:srgbClr val="6F9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187ED777-BCD9-4750-874B-C91FC20528A0}"/>
                  </a:ext>
                </a:extLst>
              </p:cNvPr>
              <p:cNvSpPr/>
              <p:nvPr/>
            </p:nvSpPr>
            <p:spPr>
              <a:xfrm>
                <a:off x="1121520" y="876871"/>
                <a:ext cx="9957812" cy="5106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矩形: 圆角 10">
              <a:extLst>
                <a:ext uri="{FF2B5EF4-FFF2-40B4-BE49-F238E27FC236}">
                  <a16:creationId xmlns:a16="http://schemas.microsoft.com/office/drawing/2014/main" id="{75D4B04B-B562-4E9F-957F-270AC71945DD}"/>
                </a:ext>
              </a:extLst>
            </p:cNvPr>
            <p:cNvSpPr/>
            <p:nvPr/>
          </p:nvSpPr>
          <p:spPr>
            <a:xfrm>
              <a:off x="2167058" y="113847"/>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a:extLst>
                <a:ext uri="{FF2B5EF4-FFF2-40B4-BE49-F238E27FC236}">
                  <a16:creationId xmlns:a16="http://schemas.microsoft.com/office/drawing/2014/main" id="{B734E353-5B82-493A-8AEC-8245B8D18528}"/>
                </a:ext>
              </a:extLst>
            </p:cNvPr>
            <p:cNvSpPr/>
            <p:nvPr/>
          </p:nvSpPr>
          <p:spPr>
            <a:xfrm>
              <a:off x="9712598" y="123286"/>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 name="Text Box 9"/>
          <p:cNvSpPr txBox="1">
            <a:spLocks noChangeArrowheads="1"/>
          </p:cNvSpPr>
          <p:nvPr/>
        </p:nvSpPr>
        <p:spPr bwMode="auto">
          <a:xfrm>
            <a:off x="1158529" y="1216435"/>
            <a:ext cx="9918010" cy="954107"/>
          </a:xfrm>
          <a:prstGeom prst="rect">
            <a:avLst/>
          </a:prstGeom>
          <a:solidFill>
            <a:schemeClr val="bg1">
              <a:alpha val="78000"/>
            </a:schemeClr>
          </a:solidFill>
          <a:ln w="47625">
            <a:solidFill>
              <a:schemeClr val="accent4">
                <a:lumMod val="50000"/>
              </a:schemeClr>
            </a:solidFill>
            <a:prstDash val="dashDot"/>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ts val="120"/>
              </a:spcBef>
            </a:pPr>
            <a:r>
              <a:rPr lang="en-US" altLang="en-US" sz="2800" b="1" u="sng" dirty="0" err="1">
                <a:solidFill>
                  <a:srgbClr val="0033CC"/>
                </a:solidFill>
                <a:latin typeface="Times New Roman" panose="02020603050405020304" pitchFamily="18" charset="0"/>
                <a:cs typeface="Times New Roman" panose="02020603050405020304" pitchFamily="18" charset="0"/>
              </a:rPr>
              <a:t>Bài</a:t>
            </a:r>
            <a:r>
              <a:rPr lang="en-US" altLang="en-US" sz="2800" b="1" u="sng" dirty="0">
                <a:solidFill>
                  <a:srgbClr val="0033CC"/>
                </a:solidFill>
                <a:latin typeface="Times New Roman" panose="02020603050405020304" pitchFamily="18" charset="0"/>
                <a:cs typeface="Times New Roman" panose="02020603050405020304" pitchFamily="18" charset="0"/>
              </a:rPr>
              <a:t> 1</a:t>
            </a:r>
            <a:r>
              <a:rPr lang="en-US" altLang="en-US" sz="2800"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Tìm</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các</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câu</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kể</a:t>
            </a:r>
            <a:r>
              <a:rPr lang="en-US" altLang="en-US" sz="2800" b="1" dirty="0">
                <a:solidFill>
                  <a:srgbClr val="0033CC"/>
                </a:solidFill>
                <a:latin typeface="Times New Roman" panose="02020603050405020304" pitchFamily="18" charset="0"/>
                <a:cs typeface="Times New Roman" panose="02020603050405020304" pitchFamily="18" charset="0"/>
              </a:rPr>
              <a:t> Ai </a:t>
            </a:r>
            <a:r>
              <a:rPr lang="en-US" altLang="en-US" sz="2800" b="1" dirty="0" err="1">
                <a:solidFill>
                  <a:srgbClr val="0033CC"/>
                </a:solidFill>
                <a:latin typeface="Times New Roman" panose="02020603050405020304" pitchFamily="18" charset="0"/>
                <a:cs typeface="Times New Roman" panose="02020603050405020304" pitchFamily="18" charset="0"/>
              </a:rPr>
              <a:t>làm</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gì</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Và</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nêu</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tác</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dụng</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của</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mỗi</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câu</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dùng</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để</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giới</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thiệu</a:t>
            </a:r>
            <a:r>
              <a:rPr lang="en-US" altLang="en-US" sz="2800" b="1" dirty="0">
                <a:solidFill>
                  <a:srgbClr val="0033CC"/>
                </a:solidFill>
                <a:latin typeface="Times New Roman" panose="02020603050405020304" pitchFamily="18" charset="0"/>
                <a:cs typeface="Times New Roman" panose="02020603050405020304" pitchFamily="18" charset="0"/>
              </a:rPr>
              <a:t> hay </a:t>
            </a:r>
            <a:r>
              <a:rPr lang="en-US" altLang="en-US" sz="2800" b="1" dirty="0" err="1">
                <a:solidFill>
                  <a:srgbClr val="0033CC"/>
                </a:solidFill>
                <a:latin typeface="Times New Roman" panose="02020603050405020304" pitchFamily="18" charset="0"/>
                <a:cs typeface="Times New Roman" panose="02020603050405020304" pitchFamily="18" charset="0"/>
              </a:rPr>
              <a:t>nhận</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định</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về</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sự</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vật</a:t>
            </a:r>
            <a:r>
              <a:rPr lang="en-US" altLang="en-US" sz="2800" b="1" dirty="0">
                <a:solidFill>
                  <a:srgbClr val="0033CC"/>
                </a:solidFill>
                <a:latin typeface="Times New Roman" panose="02020603050405020304" pitchFamily="18" charset="0"/>
                <a:cs typeface="Times New Roman" panose="02020603050405020304" pitchFamily="18" charset="0"/>
              </a:rPr>
              <a:t>):</a:t>
            </a:r>
          </a:p>
        </p:txBody>
      </p:sp>
      <p:sp>
        <p:nvSpPr>
          <p:cNvPr id="22" name="Text Box 22"/>
          <p:cNvSpPr txBox="1">
            <a:spLocks noChangeArrowheads="1"/>
          </p:cNvSpPr>
          <p:nvPr/>
        </p:nvSpPr>
        <p:spPr bwMode="auto">
          <a:xfrm>
            <a:off x="1354467" y="5267177"/>
            <a:ext cx="6736903" cy="923330"/>
          </a:xfrm>
          <a:prstGeom prst="rect">
            <a:avLst/>
          </a:prstGeom>
          <a:solidFill>
            <a:schemeClr val="accent4">
              <a:lumMod val="20000"/>
              <a:lumOff val="80000"/>
            </a:schemeClr>
          </a:solidFill>
          <a:ln w="44450" cmpd="thickThin">
            <a:solidFill>
              <a:srgbClr val="000000"/>
            </a:solidFill>
            <a:prstDash val="dashDot"/>
            <a:miter lim="800000"/>
            <a:headEnd/>
            <a:tailEnd/>
          </a:ln>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ctr">
              <a:lnSpc>
                <a:spcPct val="150000"/>
              </a:lnSpc>
            </a:pPr>
            <a:r>
              <a:rPr lang="en-US" altLang="en-US" sz="3600" b="1" dirty="0" err="1">
                <a:solidFill>
                  <a:srgbClr val="FF0000"/>
                </a:solidFill>
                <a:latin typeface="Arial" panose="020B0604020202020204" pitchFamily="34" charset="0"/>
              </a:rPr>
              <a:t>Câu</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dùng</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để</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nêu</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nhận</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định</a:t>
            </a:r>
            <a:endParaRPr lang="en-US" altLang="en-US" sz="3600" b="1" dirty="0">
              <a:solidFill>
                <a:srgbClr val="FF0000"/>
              </a:solidFill>
              <a:latin typeface="Arial" panose="020B0604020202020204" pitchFamily="34" charset="0"/>
            </a:endParaRPr>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298222">
            <a:off x="426293" y="5244910"/>
            <a:ext cx="840043" cy="924047"/>
          </a:xfrm>
          <a:prstGeom prst="rect">
            <a:avLst/>
          </a:prstGeom>
        </p:spPr>
      </p:pic>
      <p:sp>
        <p:nvSpPr>
          <p:cNvPr id="14" name="Rectangle 25"/>
          <p:cNvSpPr>
            <a:spLocks noChangeArrowheads="1"/>
          </p:cNvSpPr>
          <p:nvPr/>
        </p:nvSpPr>
        <p:spPr bwMode="auto">
          <a:xfrm>
            <a:off x="1276299" y="2425173"/>
            <a:ext cx="9174163" cy="2739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en-US" altLang="en-US" sz="4000" b="1" dirty="0"/>
              <a:t> </a:t>
            </a:r>
            <a:r>
              <a:rPr lang="vi-VN" altLang="en-US" sz="3600" b="1" dirty="0">
                <a:solidFill>
                  <a:srgbClr val="000000"/>
                </a:solidFill>
                <a:latin typeface="Times New Roman" panose="02020603050405020304" pitchFamily="18" charset="0"/>
              </a:rPr>
              <a:t>c) Tàu nào có hàng cần bốc lên là cần trục vươn tới. Cần trục là cánh tay kì diệu của các chú công nhân</a:t>
            </a:r>
            <a:r>
              <a:rPr lang="vi-VN" altLang="en-US" sz="4400" b="1" dirty="0">
                <a:solidFill>
                  <a:srgbClr val="000000"/>
                </a:solidFill>
                <a:latin typeface="Times New Roman" panose="02020603050405020304" pitchFamily="18" charset="0"/>
              </a:rPr>
              <a:t>.</a:t>
            </a:r>
            <a:endParaRPr lang="en-US" altLang="en-US" sz="3600" b="1" dirty="0"/>
          </a:p>
        </p:txBody>
      </p:sp>
      <p:cxnSp>
        <p:nvCxnSpPr>
          <p:cNvPr id="16" name="Straight Connector 15"/>
          <p:cNvCxnSpPr/>
          <p:nvPr/>
        </p:nvCxnSpPr>
        <p:spPr>
          <a:xfrm>
            <a:off x="3279346" y="4137108"/>
            <a:ext cx="7030542" cy="0"/>
          </a:xfrm>
          <a:prstGeom prst="line">
            <a:avLst/>
          </a:prstGeom>
          <a:ln w="5080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354467" y="5089768"/>
            <a:ext cx="2949176" cy="0"/>
          </a:xfrm>
          <a:prstGeom prst="line">
            <a:avLst/>
          </a:prstGeom>
          <a:ln w="50800" cmpd="sng">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5937" y="4115168"/>
            <a:ext cx="4096404" cy="2730936"/>
          </a:xfrm>
          <a:prstGeom prst="rect">
            <a:avLst/>
          </a:prstGeom>
        </p:spPr>
      </p:pic>
    </p:spTree>
    <p:extLst>
      <p:ext uri="{BB962C8B-B14F-4D97-AF65-F5344CB8AC3E}">
        <p14:creationId xmlns:p14="http://schemas.microsoft.com/office/powerpoint/2010/main" val="158851376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500"/>
                            </p:stCondLst>
                            <p:childTnLst>
                              <p:par>
                                <p:cTn id="11" presetID="2" presetClass="entr" presetSubtype="2"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1+#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par>
                                <p:cTn id="20" presetID="22" presetClass="entr" presetSubtype="8"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22" presetClass="entr" presetSubtype="8"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left)">
                                      <p:cBhvr>
                                        <p:cTn id="2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2" grpId="0" animBg="1"/>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id="{5F858DB0-B650-455B-B62E-01140733C71B}"/>
              </a:ext>
            </a:extLst>
          </p:cNvPr>
          <p:cNvGrpSpPr/>
          <p:nvPr/>
        </p:nvGrpSpPr>
        <p:grpSpPr>
          <a:xfrm>
            <a:off x="491089" y="415670"/>
            <a:ext cx="11209821" cy="5911648"/>
            <a:chOff x="990600" y="743016"/>
            <a:chExt cx="10210800" cy="5384801"/>
          </a:xfrm>
          <a:effectLst>
            <a:outerShdw blurRad="50800" dist="38100" dir="2700000" algn="tl" rotWithShape="0">
              <a:prstClr val="black">
                <a:alpha val="40000"/>
              </a:prstClr>
            </a:outerShdw>
          </a:effectLst>
        </p:grpSpPr>
        <p:sp>
          <p:nvSpPr>
            <p:cNvPr id="6" name="矩形 5">
              <a:extLst>
                <a:ext uri="{FF2B5EF4-FFF2-40B4-BE49-F238E27FC236}">
                  <a16:creationId xmlns:a16="http://schemas.microsoft.com/office/drawing/2014/main" id="{63DDDF89-AA7C-40A0-BAC7-32959281E499}"/>
                </a:ext>
              </a:extLst>
            </p:cNvPr>
            <p:cNvSpPr/>
            <p:nvPr/>
          </p:nvSpPr>
          <p:spPr>
            <a:xfrm>
              <a:off x="990600" y="743016"/>
              <a:ext cx="10210800" cy="5384801"/>
            </a:xfrm>
            <a:prstGeom prst="rect">
              <a:avLst/>
            </a:prstGeom>
            <a:solidFill>
              <a:srgbClr val="6F9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4BD97815-0B8D-4591-BDB3-41611CF9C854}"/>
                </a:ext>
              </a:extLst>
            </p:cNvPr>
            <p:cNvSpPr/>
            <p:nvPr/>
          </p:nvSpPr>
          <p:spPr>
            <a:xfrm>
              <a:off x="1121520" y="876871"/>
              <a:ext cx="9957812" cy="5106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 name="图片 2">
            <a:extLst>
              <a:ext uri="{FF2B5EF4-FFF2-40B4-BE49-F238E27FC236}">
                <a16:creationId xmlns:a16="http://schemas.microsoft.com/office/drawing/2014/main" id="{FC2CF982-B99E-4A95-9F4E-3C56025BDE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47166" y="3618364"/>
            <a:ext cx="1332822" cy="3130825"/>
          </a:xfrm>
          <a:prstGeom prst="rect">
            <a:avLst/>
          </a:prstGeom>
        </p:spPr>
      </p:pic>
      <p:sp>
        <p:nvSpPr>
          <p:cNvPr id="18" name="Text Box 22"/>
          <p:cNvSpPr txBox="1">
            <a:spLocks noChangeArrowheads="1"/>
          </p:cNvSpPr>
          <p:nvPr/>
        </p:nvSpPr>
        <p:spPr bwMode="auto">
          <a:xfrm>
            <a:off x="362539" y="1780337"/>
            <a:ext cx="942751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en-US" altLang="en-US" sz="3200" b="1" dirty="0"/>
              <a:t>     </a:t>
            </a:r>
            <a:r>
              <a:rPr lang="vi-VN" altLang="en-US" sz="3200" b="1" dirty="0">
                <a:solidFill>
                  <a:srgbClr val="000000"/>
                </a:solidFill>
                <a:latin typeface="Times New Roman" panose="02020603050405020304" pitchFamily="18" charset="0"/>
              </a:rPr>
              <a:t>a) Nguyễn Tri Phương là người Thừa Thiên. </a:t>
            </a:r>
            <a:endParaRPr lang="en-US" altLang="en-US" sz="3200" b="1" dirty="0">
              <a:latin typeface="Arial" panose="020B0604020202020204" pitchFamily="34" charset="0"/>
            </a:endParaRPr>
          </a:p>
        </p:txBody>
      </p:sp>
      <p:sp>
        <p:nvSpPr>
          <p:cNvPr id="19" name="Text Box 22"/>
          <p:cNvSpPr txBox="1">
            <a:spLocks noChangeArrowheads="1"/>
          </p:cNvSpPr>
          <p:nvPr/>
        </p:nvSpPr>
        <p:spPr bwMode="auto">
          <a:xfrm>
            <a:off x="742577" y="2754456"/>
            <a:ext cx="811458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vi-VN" altLang="en-US" sz="3200" b="1" dirty="0">
                <a:solidFill>
                  <a:srgbClr val="000000"/>
                </a:solidFill>
                <a:latin typeface="Times New Roman" panose="02020603050405020304" pitchFamily="18" charset="0"/>
              </a:rPr>
              <a:t> Cả hai ông đều không phải là người  Hà Nội. </a:t>
            </a:r>
            <a:endParaRPr lang="en-US" altLang="en-US" sz="3200" b="1" dirty="0">
              <a:latin typeface="Arial" panose="020B0604020202020204" pitchFamily="34" charset="0"/>
            </a:endParaRPr>
          </a:p>
        </p:txBody>
      </p:sp>
      <p:sp>
        <p:nvSpPr>
          <p:cNvPr id="20" name="Text Box 22"/>
          <p:cNvSpPr txBox="1">
            <a:spLocks noChangeArrowheads="1"/>
          </p:cNvSpPr>
          <p:nvPr/>
        </p:nvSpPr>
        <p:spPr bwMode="auto">
          <a:xfrm>
            <a:off x="759826" y="3728576"/>
            <a:ext cx="9427514" cy="741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en-US" altLang="en-US" sz="3200" b="1" dirty="0"/>
              <a:t> </a:t>
            </a:r>
            <a:r>
              <a:rPr lang="vi-VN" altLang="en-US" sz="3200" b="1" dirty="0">
                <a:solidFill>
                  <a:srgbClr val="000000"/>
                </a:solidFill>
                <a:latin typeface="Times New Roman" panose="02020603050405020304" pitchFamily="18" charset="0"/>
              </a:rPr>
              <a:t>b) Ông Năm là dân ngụ cư của làng này.</a:t>
            </a:r>
            <a:endParaRPr lang="en-US" altLang="en-US" sz="3200" b="1" dirty="0">
              <a:latin typeface="Arial" panose="020B0604020202020204" pitchFamily="34" charset="0"/>
            </a:endParaRPr>
          </a:p>
        </p:txBody>
      </p:sp>
      <p:sp>
        <p:nvSpPr>
          <p:cNvPr id="21" name="Text Box 22"/>
          <p:cNvSpPr txBox="1">
            <a:spLocks noChangeArrowheads="1"/>
          </p:cNvSpPr>
          <p:nvPr/>
        </p:nvSpPr>
        <p:spPr bwMode="auto">
          <a:xfrm>
            <a:off x="292201" y="4452636"/>
            <a:ext cx="1022208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en-US" altLang="en-US" sz="3200" b="1" dirty="0"/>
              <a:t>     </a:t>
            </a:r>
            <a:r>
              <a:rPr lang="en-US" altLang="en-US" sz="3200" b="1" dirty="0">
                <a:solidFill>
                  <a:srgbClr val="000000"/>
                </a:solidFill>
                <a:latin typeface="Times New Roman" panose="02020603050405020304" pitchFamily="18" charset="0"/>
              </a:rPr>
              <a:t>c) </a:t>
            </a:r>
            <a:r>
              <a:rPr lang="en-US" altLang="en-US" sz="3200" b="1" dirty="0" err="1">
                <a:solidFill>
                  <a:srgbClr val="000000"/>
                </a:solidFill>
                <a:latin typeface="Times New Roman" panose="02020603050405020304" pitchFamily="18" charset="0"/>
              </a:rPr>
              <a:t>Cần</a:t>
            </a:r>
            <a:r>
              <a:rPr lang="vi-VN" altLang="en-US" sz="3200" b="1" dirty="0">
                <a:solidFill>
                  <a:srgbClr val="000000"/>
                </a:solidFill>
                <a:latin typeface="Times New Roman" panose="02020603050405020304" pitchFamily="18" charset="0"/>
              </a:rPr>
              <a:t> trục là cánh tay kì diệu của các chú công nhân</a:t>
            </a:r>
            <a:r>
              <a:rPr lang="vi-VN" altLang="en-US" sz="4000" b="1" dirty="0">
                <a:solidFill>
                  <a:srgbClr val="000000"/>
                </a:solidFill>
                <a:latin typeface="Times New Roman" panose="02020603050405020304" pitchFamily="18" charset="0"/>
              </a:rPr>
              <a:t>.</a:t>
            </a:r>
            <a:endParaRPr lang="en-US" altLang="en-US" sz="3200" b="1" dirty="0"/>
          </a:p>
        </p:txBody>
      </p:sp>
      <p:sp>
        <p:nvSpPr>
          <p:cNvPr id="22" name="Text Box 9"/>
          <p:cNvSpPr txBox="1">
            <a:spLocks noChangeArrowheads="1"/>
          </p:cNvSpPr>
          <p:nvPr/>
        </p:nvSpPr>
        <p:spPr bwMode="auto">
          <a:xfrm>
            <a:off x="1136994" y="714438"/>
            <a:ext cx="9918010" cy="1077218"/>
          </a:xfrm>
          <a:prstGeom prst="rect">
            <a:avLst/>
          </a:prstGeom>
          <a:solidFill>
            <a:schemeClr val="bg1">
              <a:alpha val="78000"/>
            </a:schemeClr>
          </a:solidFill>
          <a:ln w="47625">
            <a:solidFill>
              <a:schemeClr val="accent4">
                <a:lumMod val="50000"/>
              </a:schemeClr>
            </a:solidFill>
            <a:prstDash val="dashDot"/>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vi-VN" altLang="en-US" sz="3200" b="1" dirty="0">
                <a:solidFill>
                  <a:srgbClr val="FF0000"/>
                </a:solidFill>
                <a:latin typeface="Times New Roman" panose="02020603050405020304" pitchFamily="18" charset="0"/>
                <a:cs typeface="Times New Roman" panose="02020603050405020304" pitchFamily="18" charset="0"/>
              </a:rPr>
              <a:t>Bài 2: Xác định chủ ngữ, vị ngữ trong mỗi câu : </a:t>
            </a:r>
            <a:endParaRPr lang="en-US" altLang="en-US" sz="3200" b="1" dirty="0">
              <a:solidFill>
                <a:srgbClr val="FF0000"/>
              </a:solidFill>
              <a:latin typeface="Times New Roman" panose="02020603050405020304" pitchFamily="18" charset="0"/>
              <a:cs typeface="Times New Roman" panose="02020603050405020304" pitchFamily="18" charset="0"/>
            </a:endParaRPr>
          </a:p>
          <a:p>
            <a:pPr algn="ctr"/>
            <a:r>
              <a:rPr lang="vi-VN" altLang="en-US" sz="3200" b="1" dirty="0">
                <a:solidFill>
                  <a:srgbClr val="FF0000"/>
                </a:solidFill>
                <a:latin typeface="Times New Roman" panose="02020603050405020304" pitchFamily="18" charset="0"/>
                <a:cs typeface="Times New Roman" panose="02020603050405020304" pitchFamily="18" charset="0"/>
              </a:rPr>
              <a:t>Ai là gì? em vừa tìm được.</a:t>
            </a:r>
          </a:p>
        </p:txBody>
      </p:sp>
      <p:cxnSp>
        <p:nvCxnSpPr>
          <p:cNvPr id="23" name="Straight Connector 22"/>
          <p:cNvCxnSpPr/>
          <p:nvPr/>
        </p:nvCxnSpPr>
        <p:spPr>
          <a:xfrm>
            <a:off x="3101009" y="1244822"/>
            <a:ext cx="4373217" cy="0"/>
          </a:xfrm>
          <a:prstGeom prst="line">
            <a:avLst/>
          </a:prstGeom>
          <a:ln w="50800" cmpd="sng">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269195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left)">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0400" y="-641330"/>
            <a:ext cx="3239546" cy="2843219"/>
          </a:xfrm>
          <a:prstGeom prst="rect">
            <a:avLst/>
          </a:prstGeom>
        </p:spPr>
      </p:pic>
      <p:pic>
        <p:nvPicPr>
          <p:cNvPr id="3" name="图片 8">
            <a:extLst>
              <a:ext uri="{FF2B5EF4-FFF2-40B4-BE49-F238E27FC236}">
                <a16:creationId xmlns:a16="http://schemas.microsoft.com/office/drawing/2014/main" id="{1EA15710-049F-4371-89E7-E1C0227F4F47}"/>
              </a:ext>
            </a:extLst>
          </p:cNvPr>
          <p:cNvPicPr>
            <a:picLocks noChangeAspect="1"/>
          </p:cNvPicPr>
          <p:nvPr/>
        </p:nvPicPr>
        <p:blipFill rotWithShape="1">
          <a:blip r:embed="rId3">
            <a:extLst>
              <a:ext uri="{28A0092B-C50C-407E-A947-70E740481C1C}">
                <a14:useLocalDpi xmlns:a14="http://schemas.microsoft.com/office/drawing/2010/main" val="0"/>
              </a:ext>
            </a:extLst>
          </a:blip>
          <a:srcRect l="66515" b="75097"/>
          <a:stretch/>
        </p:blipFill>
        <p:spPr>
          <a:xfrm rot="660128">
            <a:off x="9693355" y="-1175868"/>
            <a:ext cx="3020116" cy="3146513"/>
          </a:xfrm>
          <a:prstGeom prst="rect">
            <a:avLst/>
          </a:prstGeom>
        </p:spPr>
      </p:pic>
      <p:grpSp>
        <p:nvGrpSpPr>
          <p:cNvPr id="4" name="组合 11">
            <a:extLst>
              <a:ext uri="{FF2B5EF4-FFF2-40B4-BE49-F238E27FC236}">
                <a16:creationId xmlns:a16="http://schemas.microsoft.com/office/drawing/2014/main" id="{2214D01F-9936-4ED3-BBE3-1BCC83970511}"/>
              </a:ext>
            </a:extLst>
          </p:cNvPr>
          <p:cNvGrpSpPr/>
          <p:nvPr/>
        </p:nvGrpSpPr>
        <p:grpSpPr>
          <a:xfrm>
            <a:off x="11292768" y="1987543"/>
            <a:ext cx="1091423" cy="1232181"/>
            <a:chOff x="115079" y="968971"/>
            <a:chExt cx="1091423" cy="1232181"/>
          </a:xfrm>
        </p:grpSpPr>
        <p:pic>
          <p:nvPicPr>
            <p:cNvPr id="5" name="图片 9">
              <a:extLst>
                <a:ext uri="{FF2B5EF4-FFF2-40B4-BE49-F238E27FC236}">
                  <a16:creationId xmlns:a16="http://schemas.microsoft.com/office/drawing/2014/main" id="{C9C1C85E-1A25-467C-86B4-67770556C7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6" name="图片 10">
              <a:extLst>
                <a:ext uri="{FF2B5EF4-FFF2-40B4-BE49-F238E27FC236}">
                  <a16:creationId xmlns:a16="http://schemas.microsoft.com/office/drawing/2014/main" id="{D354413E-068F-4C56-AF2E-F8EF92D856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grpSp>
      <p:cxnSp>
        <p:nvCxnSpPr>
          <p:cNvPr id="7" name="Straight Arrow Connector 6"/>
          <p:cNvCxnSpPr/>
          <p:nvPr/>
        </p:nvCxnSpPr>
        <p:spPr>
          <a:xfrm>
            <a:off x="7579892" y="1405861"/>
            <a:ext cx="551234" cy="1103042"/>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cxnSp>
        <p:nvCxnSpPr>
          <p:cNvPr id="8" name="Straight Arrow Connector 7"/>
          <p:cNvCxnSpPr/>
          <p:nvPr/>
        </p:nvCxnSpPr>
        <p:spPr>
          <a:xfrm flipH="1">
            <a:off x="3307508" y="4044118"/>
            <a:ext cx="532723" cy="1130738"/>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grpSp>
        <p:nvGrpSpPr>
          <p:cNvPr id="9" name="Group 8"/>
          <p:cNvGrpSpPr/>
          <p:nvPr/>
        </p:nvGrpSpPr>
        <p:grpSpPr>
          <a:xfrm>
            <a:off x="1759127" y="5174856"/>
            <a:ext cx="3629487" cy="965920"/>
            <a:chOff x="3184793" y="2623597"/>
            <a:chExt cx="9403513" cy="1750248"/>
          </a:xfrm>
        </p:grpSpPr>
        <p:pic>
          <p:nvPicPr>
            <p:cNvPr id="10" name="Picture 9"/>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V="1">
              <a:off x="3879085" y="2623597"/>
              <a:ext cx="8014933" cy="1750248"/>
            </a:xfrm>
            <a:prstGeom prst="rect">
              <a:avLst/>
            </a:prstGeom>
          </p:spPr>
        </p:pic>
        <p:sp>
          <p:nvSpPr>
            <p:cNvPr id="11" name="Rectangle 10"/>
            <p:cNvSpPr/>
            <p:nvPr/>
          </p:nvSpPr>
          <p:spPr>
            <a:xfrm>
              <a:off x="3184793" y="2785700"/>
              <a:ext cx="9403513" cy="1505767"/>
            </a:xfrm>
            <a:prstGeom prst="rect">
              <a:avLst/>
            </a:prstGeom>
          </p:spPr>
          <p:txBody>
            <a:bodyPr wrap="square">
              <a:spAutoFit/>
            </a:bodyPr>
            <a:lstStyle/>
            <a:p>
              <a:pPr algn="ctr" eaLnBrk="0" fontAlgn="base" hangingPunct="0">
                <a:spcBef>
                  <a:spcPct val="20000"/>
                </a:spcBef>
                <a:spcAft>
                  <a:spcPct val="0"/>
                </a:spcAft>
              </a:pPr>
              <a:r>
                <a:rPr lang="en-US" sz="4800" b="1" dirty="0">
                  <a:solidFill>
                    <a:srgbClr val="FF0000"/>
                  </a:solidFill>
                  <a:latin typeface="Times New Roman" pitchFamily="18" charset="0"/>
                </a:rPr>
                <a:t>CHỦ NGỮ</a:t>
              </a:r>
              <a:endParaRPr lang="en-US" sz="6000" dirty="0">
                <a:solidFill>
                  <a:srgbClr val="FF0000"/>
                </a:solidFill>
                <a:latin typeface="Comic Sans MS" pitchFamily="66" charset="0"/>
              </a:endParaRPr>
            </a:p>
          </p:txBody>
        </p:sp>
      </p:grpSp>
      <p:grpSp>
        <p:nvGrpSpPr>
          <p:cNvPr id="12" name="Group 11"/>
          <p:cNvGrpSpPr/>
          <p:nvPr/>
        </p:nvGrpSpPr>
        <p:grpSpPr>
          <a:xfrm>
            <a:off x="-1703865" y="338541"/>
            <a:ext cx="13376697" cy="1200329"/>
            <a:chOff x="2476834" y="1821580"/>
            <a:chExt cx="13376697" cy="1200329"/>
          </a:xfrm>
        </p:grpSpPr>
        <p:sp>
          <p:nvSpPr>
            <p:cNvPr id="13" name="Rectangle 12">
              <a:extLst>
                <a:ext uri="{FF2B5EF4-FFF2-40B4-BE49-F238E27FC236}">
                  <a16:creationId xmlns:a16="http://schemas.microsoft.com/office/drawing/2014/main" id="{2D533868-2B26-417A-9E7B-9BB79FCD8D7C}"/>
                </a:ext>
              </a:extLst>
            </p:cNvPr>
            <p:cNvSpPr/>
            <p:nvPr/>
          </p:nvSpPr>
          <p:spPr>
            <a:xfrm>
              <a:off x="2476834" y="2199257"/>
              <a:ext cx="8381295" cy="769441"/>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4400" dirty="0" err="1">
                  <a:latin typeface="UTM God's Word" panose="02040603050506020204" pitchFamily="18" charset="0"/>
                  <a:cs typeface="Times New Roman" panose="02020603050405020304" pitchFamily="18" charset="0"/>
                </a:rPr>
                <a:t>Câu</a:t>
              </a:r>
              <a:r>
                <a:rPr lang="en-US" sz="4400" dirty="0">
                  <a:latin typeface="UTM God's Word" panose="02040603050506020204" pitchFamily="18" charset="0"/>
                  <a:cs typeface="Times New Roman" panose="02020603050405020304" pitchFamily="18" charset="0"/>
                </a:rPr>
                <a:t> </a:t>
              </a:r>
              <a:r>
                <a:rPr lang="en-US" sz="4400" dirty="0" err="1">
                  <a:latin typeface="UTM God's Word" panose="02040603050506020204" pitchFamily="18" charset="0"/>
                  <a:cs typeface="Times New Roman" panose="02020603050405020304" pitchFamily="18" charset="0"/>
                </a:rPr>
                <a:t>kể</a:t>
              </a:r>
              <a:r>
                <a:rPr lang="en-US" sz="4400" dirty="0">
                  <a:latin typeface="UTM God's Word" panose="02040603050506020204" pitchFamily="18" charset="0"/>
                  <a:cs typeface="Times New Roman" panose="02020603050405020304" pitchFamily="18" charset="0"/>
                </a:rPr>
                <a:t> </a:t>
              </a:r>
            </a:p>
          </p:txBody>
        </p:sp>
        <p:sp>
          <p:nvSpPr>
            <p:cNvPr id="14" name="Rectangle 13">
              <a:extLst>
                <a:ext uri="{FF2B5EF4-FFF2-40B4-BE49-F238E27FC236}">
                  <a16:creationId xmlns:a16="http://schemas.microsoft.com/office/drawing/2014/main" id="{2D533868-2B26-417A-9E7B-9BB79FCD8D7C}"/>
                </a:ext>
              </a:extLst>
            </p:cNvPr>
            <p:cNvSpPr/>
            <p:nvPr/>
          </p:nvSpPr>
          <p:spPr>
            <a:xfrm>
              <a:off x="7472236" y="1821580"/>
              <a:ext cx="8381295" cy="1200329"/>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7200" b="1" dirty="0">
                  <a:solidFill>
                    <a:srgbClr val="FF0000"/>
                  </a:solidFill>
                  <a:latin typeface="UTM Avo" panose="02040603050506020204" pitchFamily="18" charset="0"/>
                  <a:cs typeface="Times New Roman" panose="02020603050405020304" pitchFamily="18" charset="0"/>
                </a:rPr>
                <a:t>Ai  </a:t>
              </a:r>
              <a:r>
                <a:rPr lang="en-US" sz="7200" b="1" dirty="0" err="1">
                  <a:solidFill>
                    <a:srgbClr val="FF0000"/>
                  </a:solidFill>
                  <a:latin typeface="UTM Avo" panose="02040603050506020204" pitchFamily="18" charset="0"/>
                  <a:cs typeface="Times New Roman" panose="02020603050405020304" pitchFamily="18" charset="0"/>
                </a:rPr>
                <a:t>là</a:t>
              </a:r>
              <a:r>
                <a:rPr lang="en-US" sz="7200" b="1" dirty="0">
                  <a:solidFill>
                    <a:srgbClr val="FF0000"/>
                  </a:solidFill>
                  <a:latin typeface="UTM Avo" panose="02040603050506020204" pitchFamily="18" charset="0"/>
                  <a:cs typeface="Times New Roman" panose="02020603050405020304" pitchFamily="18" charset="0"/>
                </a:rPr>
                <a:t> </a:t>
              </a:r>
              <a:r>
                <a:rPr lang="en-US" sz="7200" b="1" dirty="0" err="1">
                  <a:solidFill>
                    <a:srgbClr val="FF0000"/>
                  </a:solidFill>
                  <a:latin typeface="UTM Avo" panose="02040603050506020204" pitchFamily="18" charset="0"/>
                  <a:cs typeface="Times New Roman" panose="02020603050405020304" pitchFamily="18" charset="0"/>
                </a:rPr>
                <a:t>gì</a:t>
              </a:r>
              <a:r>
                <a:rPr lang="en-US" sz="7200" b="1" dirty="0">
                  <a:solidFill>
                    <a:srgbClr val="FF0000"/>
                  </a:solidFill>
                  <a:latin typeface="UTM Avo" panose="02040603050506020204" pitchFamily="18" charset="0"/>
                  <a:cs typeface="Times New Roman" panose="02020603050405020304" pitchFamily="18" charset="0"/>
                </a:rPr>
                <a:t> ?</a:t>
              </a:r>
            </a:p>
          </p:txBody>
        </p:sp>
      </p:grpSp>
      <p:grpSp>
        <p:nvGrpSpPr>
          <p:cNvPr id="16" name="Group 15"/>
          <p:cNvGrpSpPr/>
          <p:nvPr/>
        </p:nvGrpSpPr>
        <p:grpSpPr>
          <a:xfrm>
            <a:off x="7579892" y="5226750"/>
            <a:ext cx="3629487" cy="965920"/>
            <a:chOff x="3184793" y="2623597"/>
            <a:chExt cx="9403513" cy="1750248"/>
          </a:xfrm>
        </p:grpSpPr>
        <p:pic>
          <p:nvPicPr>
            <p:cNvPr id="17" name="Picture 16"/>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V="1">
              <a:off x="3879085" y="2623597"/>
              <a:ext cx="8014933" cy="1750248"/>
            </a:xfrm>
            <a:prstGeom prst="rect">
              <a:avLst/>
            </a:prstGeom>
          </p:spPr>
        </p:pic>
        <p:sp>
          <p:nvSpPr>
            <p:cNvPr id="18" name="Rectangle 17"/>
            <p:cNvSpPr/>
            <p:nvPr/>
          </p:nvSpPr>
          <p:spPr>
            <a:xfrm>
              <a:off x="3184793" y="2785700"/>
              <a:ext cx="9403513" cy="1505767"/>
            </a:xfrm>
            <a:prstGeom prst="rect">
              <a:avLst/>
            </a:prstGeom>
          </p:spPr>
          <p:txBody>
            <a:bodyPr wrap="square">
              <a:spAutoFit/>
            </a:bodyPr>
            <a:lstStyle/>
            <a:p>
              <a:pPr algn="ctr" eaLnBrk="0" fontAlgn="base" hangingPunct="0">
                <a:spcBef>
                  <a:spcPct val="20000"/>
                </a:spcBef>
                <a:spcAft>
                  <a:spcPct val="0"/>
                </a:spcAft>
              </a:pPr>
              <a:r>
                <a:rPr lang="en-US" sz="4800" b="1" dirty="0">
                  <a:solidFill>
                    <a:srgbClr val="FF0000"/>
                  </a:solidFill>
                  <a:latin typeface="Times New Roman" pitchFamily="18" charset="0"/>
                </a:rPr>
                <a:t>VỊ NGỮ</a:t>
              </a:r>
              <a:endParaRPr lang="en-US" sz="6000" dirty="0">
                <a:solidFill>
                  <a:srgbClr val="FF0000"/>
                </a:solidFill>
                <a:latin typeface="Comic Sans MS" pitchFamily="66" charset="0"/>
              </a:endParaRPr>
            </a:p>
          </p:txBody>
        </p:sp>
      </p:grpSp>
      <p:cxnSp>
        <p:nvCxnSpPr>
          <p:cNvPr id="19" name="Straight Connector 18"/>
          <p:cNvCxnSpPr/>
          <p:nvPr/>
        </p:nvCxnSpPr>
        <p:spPr>
          <a:xfrm flipH="1">
            <a:off x="6500113" y="268254"/>
            <a:ext cx="182881" cy="1496470"/>
          </a:xfrm>
          <a:prstGeom prst="line">
            <a:avLst/>
          </a:prstGeom>
          <a:ln w="101600" cmpd="dbl">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0" name="Group 19"/>
          <p:cNvGrpSpPr/>
          <p:nvPr/>
        </p:nvGrpSpPr>
        <p:grpSpPr>
          <a:xfrm>
            <a:off x="-616779" y="2659116"/>
            <a:ext cx="8381295" cy="1069865"/>
            <a:chOff x="-616779" y="2128050"/>
            <a:chExt cx="8381295" cy="1069865"/>
          </a:xfrm>
        </p:grpSpPr>
        <p:sp>
          <p:nvSpPr>
            <p:cNvPr id="21" name="Rectangle 20"/>
            <p:cNvSpPr/>
            <p:nvPr/>
          </p:nvSpPr>
          <p:spPr>
            <a:xfrm>
              <a:off x="577451" y="2128050"/>
              <a:ext cx="5992836" cy="1069865"/>
            </a:xfrm>
            <a:prstGeom prst="rect">
              <a:avLst/>
            </a:prstGeom>
            <a:solidFill>
              <a:schemeClr val="accent2">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2D533868-2B26-417A-9E7B-9BB79FCD8D7C}"/>
                </a:ext>
              </a:extLst>
            </p:cNvPr>
            <p:cNvSpPr/>
            <p:nvPr/>
          </p:nvSpPr>
          <p:spPr>
            <a:xfrm>
              <a:off x="-616779" y="2278261"/>
              <a:ext cx="8381295" cy="769441"/>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4400" b="1" dirty="0">
                  <a:solidFill>
                    <a:schemeClr val="bg1"/>
                  </a:solidFill>
                  <a:latin typeface="UTM Avo" panose="02040603050506020204" pitchFamily="18" charset="0"/>
                  <a:cs typeface="Times New Roman" panose="02020603050405020304" pitchFamily="18" charset="0"/>
                </a:rPr>
                <a:t>Ai (con </a:t>
              </a:r>
              <a:r>
                <a:rPr lang="en-US" sz="4400" b="1" dirty="0" err="1">
                  <a:solidFill>
                    <a:schemeClr val="bg1"/>
                  </a:solidFill>
                  <a:latin typeface="UTM Avo" panose="02040603050506020204" pitchFamily="18" charset="0"/>
                  <a:cs typeface="Times New Roman" panose="02020603050405020304" pitchFamily="18" charset="0"/>
                </a:rPr>
                <a:t>gì</a:t>
              </a:r>
              <a:r>
                <a:rPr lang="en-US" sz="4400" b="1" dirty="0">
                  <a:solidFill>
                    <a:schemeClr val="bg1"/>
                  </a:solidFill>
                  <a:latin typeface="UTM Avo" panose="02040603050506020204" pitchFamily="18" charset="0"/>
                  <a:cs typeface="Times New Roman" panose="02020603050405020304" pitchFamily="18" charset="0"/>
                </a:rPr>
                <a:t>, </a:t>
              </a:r>
              <a:r>
                <a:rPr lang="en-US" sz="4400" b="1" dirty="0" err="1">
                  <a:solidFill>
                    <a:schemeClr val="bg1"/>
                  </a:solidFill>
                  <a:latin typeface="UTM Avo" panose="02040603050506020204" pitchFamily="18" charset="0"/>
                  <a:cs typeface="Times New Roman" panose="02020603050405020304" pitchFamily="18" charset="0"/>
                </a:rPr>
                <a:t>cái</a:t>
              </a:r>
              <a:r>
                <a:rPr lang="en-US" sz="4400" b="1" dirty="0">
                  <a:solidFill>
                    <a:schemeClr val="bg1"/>
                  </a:solidFill>
                  <a:latin typeface="UTM Avo" panose="02040603050506020204" pitchFamily="18" charset="0"/>
                  <a:cs typeface="Times New Roman" panose="02020603050405020304" pitchFamily="18" charset="0"/>
                </a:rPr>
                <a:t> </a:t>
              </a:r>
              <a:r>
                <a:rPr lang="en-US" sz="4400" b="1" dirty="0" err="1">
                  <a:solidFill>
                    <a:schemeClr val="bg1"/>
                  </a:solidFill>
                  <a:latin typeface="UTM Avo" panose="02040603050506020204" pitchFamily="18" charset="0"/>
                  <a:cs typeface="Times New Roman" panose="02020603050405020304" pitchFamily="18" charset="0"/>
                </a:rPr>
                <a:t>gì</a:t>
              </a:r>
              <a:r>
                <a:rPr lang="en-US" sz="4400" b="1" dirty="0">
                  <a:solidFill>
                    <a:schemeClr val="bg1"/>
                  </a:solidFill>
                  <a:latin typeface="UTM Avo" panose="02040603050506020204" pitchFamily="18" charset="0"/>
                  <a:cs typeface="Times New Roman" panose="02020603050405020304" pitchFamily="18" charset="0"/>
                </a:rPr>
                <a:t>)?</a:t>
              </a:r>
            </a:p>
          </p:txBody>
        </p:sp>
      </p:grpSp>
      <p:cxnSp>
        <p:nvCxnSpPr>
          <p:cNvPr id="23" name="Straight Arrow Connector 22"/>
          <p:cNvCxnSpPr/>
          <p:nvPr/>
        </p:nvCxnSpPr>
        <p:spPr>
          <a:xfrm flipH="1">
            <a:off x="5120639" y="1438857"/>
            <a:ext cx="532723" cy="1130738"/>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grpSp>
        <p:nvGrpSpPr>
          <p:cNvPr id="24" name="Group 23"/>
          <p:cNvGrpSpPr/>
          <p:nvPr/>
        </p:nvGrpSpPr>
        <p:grpSpPr>
          <a:xfrm>
            <a:off x="7256506" y="2627740"/>
            <a:ext cx="4383069" cy="2255066"/>
            <a:chOff x="2607654" y="2128048"/>
            <a:chExt cx="3918304" cy="2255066"/>
          </a:xfrm>
        </p:grpSpPr>
        <p:sp>
          <p:nvSpPr>
            <p:cNvPr id="25" name="Rectangle 24"/>
            <p:cNvSpPr/>
            <p:nvPr/>
          </p:nvSpPr>
          <p:spPr>
            <a:xfrm>
              <a:off x="2607654" y="2128048"/>
              <a:ext cx="3918304" cy="1615794"/>
            </a:xfrm>
            <a:prstGeom prst="rect">
              <a:avLst/>
            </a:prstGeom>
            <a:solidFill>
              <a:schemeClr val="accent5">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2D533868-2B26-417A-9E7B-9BB79FCD8D7C}"/>
                </a:ext>
              </a:extLst>
            </p:cNvPr>
            <p:cNvSpPr/>
            <p:nvPr/>
          </p:nvSpPr>
          <p:spPr>
            <a:xfrm>
              <a:off x="2607654" y="2259456"/>
              <a:ext cx="3907621" cy="2123658"/>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4400" b="1" dirty="0" err="1">
                  <a:solidFill>
                    <a:schemeClr val="bg1"/>
                  </a:solidFill>
                  <a:latin typeface="UTM Avo" panose="02040603050506020204" pitchFamily="18" charset="0"/>
                  <a:cs typeface="Times New Roman" panose="02020603050405020304" pitchFamily="18" charset="0"/>
                </a:rPr>
                <a:t>là</a:t>
              </a:r>
              <a:r>
                <a:rPr lang="en-US" sz="4400" b="1" dirty="0">
                  <a:solidFill>
                    <a:schemeClr val="bg1"/>
                  </a:solidFill>
                  <a:latin typeface="UTM Avo" panose="02040603050506020204" pitchFamily="18" charset="0"/>
                  <a:cs typeface="Times New Roman" panose="02020603050405020304" pitchFamily="18" charset="0"/>
                </a:rPr>
                <a:t> </a:t>
              </a:r>
              <a:r>
                <a:rPr lang="en-US" sz="4400" b="1" dirty="0" err="1">
                  <a:solidFill>
                    <a:schemeClr val="bg1"/>
                  </a:solidFill>
                  <a:latin typeface="UTM Avo" panose="02040603050506020204" pitchFamily="18" charset="0"/>
                  <a:cs typeface="Times New Roman" panose="02020603050405020304" pitchFamily="18" charset="0"/>
                </a:rPr>
                <a:t>gì</a:t>
              </a:r>
              <a:r>
                <a:rPr lang="en-US" sz="4400" b="1" dirty="0">
                  <a:solidFill>
                    <a:schemeClr val="bg1"/>
                  </a:solidFill>
                  <a:latin typeface="UTM Avo" panose="02040603050506020204" pitchFamily="18" charset="0"/>
                  <a:cs typeface="Times New Roman" panose="02020603050405020304" pitchFamily="18" charset="0"/>
                </a:rPr>
                <a:t>? </a:t>
              </a:r>
              <a:r>
                <a:rPr lang="en-US" sz="4400" b="1" i="1" dirty="0">
                  <a:solidFill>
                    <a:schemeClr val="bg1"/>
                  </a:solidFill>
                  <a:latin typeface="UTM Avo" panose="02040603050506020204" pitchFamily="18" charset="0"/>
                </a:rPr>
                <a:t>( </a:t>
              </a:r>
              <a:r>
                <a:rPr lang="en-US" sz="4400" b="1" i="1" dirty="0" err="1">
                  <a:solidFill>
                    <a:schemeClr val="bg1"/>
                  </a:solidFill>
                  <a:latin typeface="UTM Avo" panose="02040603050506020204" pitchFamily="18" charset="0"/>
                </a:rPr>
                <a:t>là</a:t>
              </a:r>
              <a:r>
                <a:rPr lang="en-US" sz="4400" b="1" i="1" dirty="0">
                  <a:solidFill>
                    <a:schemeClr val="bg1"/>
                  </a:solidFill>
                  <a:latin typeface="UTM Avo" panose="02040603050506020204" pitchFamily="18" charset="0"/>
                </a:rPr>
                <a:t> </a:t>
              </a:r>
              <a:r>
                <a:rPr lang="en-US" sz="4400" b="1" i="1" dirty="0" err="1">
                  <a:solidFill>
                    <a:schemeClr val="bg1"/>
                  </a:solidFill>
                  <a:latin typeface="UTM Avo" panose="02040603050506020204" pitchFamily="18" charset="0"/>
                </a:rPr>
                <a:t>ai</a:t>
              </a:r>
              <a:r>
                <a:rPr lang="en-US" sz="4400" b="1" i="1" dirty="0">
                  <a:solidFill>
                    <a:schemeClr val="bg1"/>
                  </a:solidFill>
                  <a:latin typeface="UTM Avo" panose="02040603050506020204" pitchFamily="18" charset="0"/>
                </a:rPr>
                <a:t>, </a:t>
              </a:r>
              <a:r>
                <a:rPr lang="en-US" sz="4400" b="1" i="1" dirty="0" err="1">
                  <a:solidFill>
                    <a:schemeClr val="bg1"/>
                  </a:solidFill>
                  <a:latin typeface="UTM Avo" panose="02040603050506020204" pitchFamily="18" charset="0"/>
                </a:rPr>
                <a:t>là</a:t>
              </a:r>
              <a:r>
                <a:rPr lang="en-US" sz="4400" b="1" i="1" dirty="0">
                  <a:solidFill>
                    <a:schemeClr val="bg1"/>
                  </a:solidFill>
                  <a:latin typeface="UTM Avo" panose="02040603050506020204" pitchFamily="18" charset="0"/>
                </a:rPr>
                <a:t> con </a:t>
              </a:r>
              <a:r>
                <a:rPr lang="en-US" sz="4400" b="1" i="1" dirty="0" err="1">
                  <a:solidFill>
                    <a:schemeClr val="bg1"/>
                  </a:solidFill>
                  <a:latin typeface="UTM Avo" panose="02040603050506020204" pitchFamily="18" charset="0"/>
                </a:rPr>
                <a:t>gì</a:t>
              </a:r>
              <a:r>
                <a:rPr lang="en-US" sz="4400" b="1" i="1" dirty="0">
                  <a:solidFill>
                    <a:schemeClr val="bg1"/>
                  </a:solidFill>
                  <a:latin typeface="UTM Avo" panose="02040603050506020204" pitchFamily="18" charset="0"/>
                </a:rPr>
                <a:t>) ?</a:t>
              </a:r>
            </a:p>
            <a:p>
              <a:pPr algn="ctr"/>
              <a:endParaRPr lang="en-US" sz="4400" b="1" dirty="0">
                <a:solidFill>
                  <a:schemeClr val="bg1"/>
                </a:solidFill>
                <a:latin typeface="UTM Avo" panose="02040603050506020204" pitchFamily="18" charset="0"/>
                <a:cs typeface="Times New Roman" panose="02020603050405020304" pitchFamily="18" charset="0"/>
              </a:endParaRPr>
            </a:p>
          </p:txBody>
        </p:sp>
      </p:grpSp>
      <p:cxnSp>
        <p:nvCxnSpPr>
          <p:cNvPr id="27" name="Straight Arrow Connector 26"/>
          <p:cNvCxnSpPr/>
          <p:nvPr/>
        </p:nvCxnSpPr>
        <p:spPr>
          <a:xfrm>
            <a:off x="8867514" y="4243534"/>
            <a:ext cx="400081" cy="931322"/>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81113207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randombar(horizontal)">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up)">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left)">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up)">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up)">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wipe(left)">
                                      <p:cBhvr>
                                        <p:cTn id="46" dur="500"/>
                                        <p:tgtEl>
                                          <p:spTgt spid="24"/>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nodeType="click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wipe(up)">
                                      <p:cBhvr>
                                        <p:cTn id="51" dur="500"/>
                                        <p:tgtEl>
                                          <p:spTgt spid="27"/>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1000"/>
                                        <p:tgtEl>
                                          <p:spTgt spid="16"/>
                                        </p:tgtEl>
                                      </p:cBhvr>
                                    </p:animEffect>
                                    <p:anim calcmode="lin" valueType="num">
                                      <p:cBhvr>
                                        <p:cTn id="57" dur="1000" fill="hold"/>
                                        <p:tgtEl>
                                          <p:spTgt spid="16"/>
                                        </p:tgtEl>
                                        <p:attrNameLst>
                                          <p:attrName>ppt_x</p:attrName>
                                        </p:attrNameLst>
                                      </p:cBhvr>
                                      <p:tavLst>
                                        <p:tav tm="0">
                                          <p:val>
                                            <p:strVal val="#ppt_x"/>
                                          </p:val>
                                        </p:tav>
                                        <p:tav tm="100000">
                                          <p:val>
                                            <p:strVal val="#ppt_x"/>
                                          </p:val>
                                        </p:tav>
                                      </p:tavLst>
                                    </p:anim>
                                    <p:anim calcmode="lin" valueType="num">
                                      <p:cBhvr>
                                        <p:cTn id="5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id="{5F858DB0-B650-455B-B62E-01140733C71B}"/>
              </a:ext>
            </a:extLst>
          </p:cNvPr>
          <p:cNvGrpSpPr/>
          <p:nvPr/>
        </p:nvGrpSpPr>
        <p:grpSpPr>
          <a:xfrm>
            <a:off x="491089" y="415670"/>
            <a:ext cx="11209821" cy="6192948"/>
            <a:chOff x="990600" y="743016"/>
            <a:chExt cx="10210800" cy="5384801"/>
          </a:xfrm>
          <a:effectLst>
            <a:outerShdw blurRad="50800" dist="38100" dir="2700000" algn="tl" rotWithShape="0">
              <a:prstClr val="black">
                <a:alpha val="40000"/>
              </a:prstClr>
            </a:outerShdw>
          </a:effectLst>
        </p:grpSpPr>
        <p:sp>
          <p:nvSpPr>
            <p:cNvPr id="6" name="矩形 5">
              <a:extLst>
                <a:ext uri="{FF2B5EF4-FFF2-40B4-BE49-F238E27FC236}">
                  <a16:creationId xmlns:a16="http://schemas.microsoft.com/office/drawing/2014/main" id="{63DDDF89-AA7C-40A0-BAC7-32959281E499}"/>
                </a:ext>
              </a:extLst>
            </p:cNvPr>
            <p:cNvSpPr/>
            <p:nvPr/>
          </p:nvSpPr>
          <p:spPr>
            <a:xfrm>
              <a:off x="990600" y="743016"/>
              <a:ext cx="10210800" cy="5384801"/>
            </a:xfrm>
            <a:prstGeom prst="rect">
              <a:avLst/>
            </a:prstGeom>
            <a:solidFill>
              <a:srgbClr val="6F9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4BD97815-0B8D-4591-BDB3-41611CF9C854}"/>
                </a:ext>
              </a:extLst>
            </p:cNvPr>
            <p:cNvSpPr/>
            <p:nvPr/>
          </p:nvSpPr>
          <p:spPr>
            <a:xfrm>
              <a:off x="1121520" y="876871"/>
              <a:ext cx="9957812" cy="5106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 name="图片 2">
            <a:extLst>
              <a:ext uri="{FF2B5EF4-FFF2-40B4-BE49-F238E27FC236}">
                <a16:creationId xmlns:a16="http://schemas.microsoft.com/office/drawing/2014/main" id="{FC2CF982-B99E-4A95-9F4E-3C56025BDE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18619" y="3075491"/>
            <a:ext cx="1920686" cy="3795344"/>
          </a:xfrm>
          <a:prstGeom prst="rect">
            <a:avLst/>
          </a:prstGeom>
        </p:spPr>
      </p:pic>
      <p:sp>
        <p:nvSpPr>
          <p:cNvPr id="18" name="Text Box 22"/>
          <p:cNvSpPr txBox="1">
            <a:spLocks noChangeArrowheads="1"/>
          </p:cNvSpPr>
          <p:nvPr/>
        </p:nvSpPr>
        <p:spPr bwMode="auto">
          <a:xfrm>
            <a:off x="362539" y="1780337"/>
            <a:ext cx="942751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en-US" altLang="en-US" sz="3200" b="1" dirty="0"/>
              <a:t>     </a:t>
            </a:r>
            <a:r>
              <a:rPr lang="vi-VN" altLang="en-US" sz="3200" b="1" dirty="0">
                <a:solidFill>
                  <a:srgbClr val="000000"/>
                </a:solidFill>
                <a:latin typeface="Times New Roman" panose="02020603050405020304" pitchFamily="18" charset="0"/>
              </a:rPr>
              <a:t>a) Nguyễn Tri Phương là người Thừa Thiên. </a:t>
            </a:r>
            <a:endParaRPr lang="en-US" altLang="en-US" sz="3200" b="1" dirty="0">
              <a:latin typeface="Arial" panose="020B0604020202020204" pitchFamily="34" charset="0"/>
            </a:endParaRPr>
          </a:p>
        </p:txBody>
      </p:sp>
      <p:sp>
        <p:nvSpPr>
          <p:cNvPr id="19" name="Text Box 22"/>
          <p:cNvSpPr txBox="1">
            <a:spLocks noChangeArrowheads="1"/>
          </p:cNvSpPr>
          <p:nvPr/>
        </p:nvSpPr>
        <p:spPr bwMode="auto">
          <a:xfrm>
            <a:off x="574538" y="2846236"/>
            <a:ext cx="811458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vi-VN" altLang="en-US" sz="3200" b="1" dirty="0">
                <a:solidFill>
                  <a:srgbClr val="000000"/>
                </a:solidFill>
                <a:latin typeface="Times New Roman" panose="02020603050405020304" pitchFamily="18" charset="0"/>
              </a:rPr>
              <a:t> Cả hai ông đều không phải là người  Hà Nội. </a:t>
            </a:r>
            <a:endParaRPr lang="en-US" altLang="en-US" sz="3200" b="1" dirty="0">
              <a:latin typeface="Arial" panose="020B0604020202020204" pitchFamily="34" charset="0"/>
            </a:endParaRPr>
          </a:p>
        </p:txBody>
      </p:sp>
      <p:sp>
        <p:nvSpPr>
          <p:cNvPr id="20" name="Text Box 22"/>
          <p:cNvSpPr txBox="1">
            <a:spLocks noChangeArrowheads="1"/>
          </p:cNvSpPr>
          <p:nvPr/>
        </p:nvSpPr>
        <p:spPr bwMode="auto">
          <a:xfrm>
            <a:off x="634818" y="4020672"/>
            <a:ext cx="9427514" cy="741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en-US" altLang="en-US" sz="3200" b="1" dirty="0"/>
              <a:t> </a:t>
            </a:r>
            <a:r>
              <a:rPr lang="vi-VN" altLang="en-US" sz="3200" b="1" dirty="0">
                <a:solidFill>
                  <a:srgbClr val="000000"/>
                </a:solidFill>
                <a:latin typeface="Times New Roman" panose="02020603050405020304" pitchFamily="18" charset="0"/>
              </a:rPr>
              <a:t>b) Ông Năm là dân ngụ cư của làng này.</a:t>
            </a:r>
            <a:endParaRPr lang="en-US" altLang="en-US" sz="3200" b="1" dirty="0">
              <a:latin typeface="Arial" panose="020B0604020202020204" pitchFamily="34" charset="0"/>
            </a:endParaRPr>
          </a:p>
        </p:txBody>
      </p:sp>
      <p:sp>
        <p:nvSpPr>
          <p:cNvPr id="21" name="Text Box 22"/>
          <p:cNvSpPr txBox="1">
            <a:spLocks noChangeArrowheads="1"/>
          </p:cNvSpPr>
          <p:nvPr/>
        </p:nvSpPr>
        <p:spPr bwMode="auto">
          <a:xfrm>
            <a:off x="233988" y="4948805"/>
            <a:ext cx="1022208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en-US" altLang="en-US" sz="3200" b="1" dirty="0"/>
              <a:t>     </a:t>
            </a:r>
            <a:r>
              <a:rPr lang="en-US" altLang="en-US" sz="3200" b="1" dirty="0">
                <a:solidFill>
                  <a:srgbClr val="000000"/>
                </a:solidFill>
                <a:latin typeface="Times New Roman" panose="02020603050405020304" pitchFamily="18" charset="0"/>
              </a:rPr>
              <a:t>c) </a:t>
            </a:r>
            <a:r>
              <a:rPr lang="en-US" altLang="en-US" sz="3200" b="1" dirty="0" err="1">
                <a:solidFill>
                  <a:srgbClr val="000000"/>
                </a:solidFill>
                <a:latin typeface="Times New Roman" panose="02020603050405020304" pitchFamily="18" charset="0"/>
              </a:rPr>
              <a:t>Cần</a:t>
            </a:r>
            <a:r>
              <a:rPr lang="vi-VN" altLang="en-US" sz="3200" b="1" dirty="0">
                <a:solidFill>
                  <a:srgbClr val="000000"/>
                </a:solidFill>
                <a:latin typeface="Times New Roman" panose="02020603050405020304" pitchFamily="18" charset="0"/>
              </a:rPr>
              <a:t> trục là cánh tay kì diệu của các chú công nhân</a:t>
            </a:r>
            <a:r>
              <a:rPr lang="vi-VN" altLang="en-US" sz="4000" b="1" dirty="0">
                <a:solidFill>
                  <a:srgbClr val="000000"/>
                </a:solidFill>
                <a:latin typeface="Times New Roman" panose="02020603050405020304" pitchFamily="18" charset="0"/>
              </a:rPr>
              <a:t>.</a:t>
            </a:r>
            <a:endParaRPr lang="en-US" altLang="en-US" sz="3200" b="1" dirty="0"/>
          </a:p>
        </p:txBody>
      </p:sp>
      <p:sp>
        <p:nvSpPr>
          <p:cNvPr id="22" name="Text Box 9"/>
          <p:cNvSpPr txBox="1">
            <a:spLocks noChangeArrowheads="1"/>
          </p:cNvSpPr>
          <p:nvPr/>
        </p:nvSpPr>
        <p:spPr bwMode="auto">
          <a:xfrm>
            <a:off x="1136994" y="714438"/>
            <a:ext cx="9918010" cy="1077218"/>
          </a:xfrm>
          <a:prstGeom prst="rect">
            <a:avLst/>
          </a:prstGeom>
          <a:solidFill>
            <a:schemeClr val="bg1">
              <a:alpha val="78000"/>
            </a:schemeClr>
          </a:solidFill>
          <a:ln w="47625">
            <a:solidFill>
              <a:schemeClr val="accent4">
                <a:lumMod val="50000"/>
              </a:schemeClr>
            </a:solidFill>
            <a:prstDash val="dashDot"/>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vi-VN" altLang="en-US" sz="3200" b="1" dirty="0">
                <a:solidFill>
                  <a:srgbClr val="FF0000"/>
                </a:solidFill>
                <a:latin typeface="Times New Roman" panose="02020603050405020304" pitchFamily="18" charset="0"/>
                <a:cs typeface="Times New Roman" panose="02020603050405020304" pitchFamily="18" charset="0"/>
              </a:rPr>
              <a:t>Bài 2: Xác định chủ ngữ, vị ngữ trong mỗi câu : </a:t>
            </a:r>
            <a:endParaRPr lang="en-US" altLang="en-US" sz="3200" b="1" dirty="0">
              <a:solidFill>
                <a:srgbClr val="FF0000"/>
              </a:solidFill>
              <a:latin typeface="Times New Roman" panose="02020603050405020304" pitchFamily="18" charset="0"/>
              <a:cs typeface="Times New Roman" panose="02020603050405020304" pitchFamily="18" charset="0"/>
            </a:endParaRPr>
          </a:p>
          <a:p>
            <a:pPr algn="ctr"/>
            <a:r>
              <a:rPr lang="vi-VN" altLang="en-US" sz="3200" b="1" dirty="0">
                <a:solidFill>
                  <a:srgbClr val="FF0000"/>
                </a:solidFill>
                <a:latin typeface="Times New Roman" panose="02020603050405020304" pitchFamily="18" charset="0"/>
                <a:cs typeface="Times New Roman" panose="02020603050405020304" pitchFamily="18" charset="0"/>
              </a:rPr>
              <a:t>Ai là gì? em vừa tìm được.</a:t>
            </a:r>
          </a:p>
        </p:txBody>
      </p:sp>
      <p:sp>
        <p:nvSpPr>
          <p:cNvPr id="13" name="Line 17"/>
          <p:cNvSpPr>
            <a:spLocks noChangeShapeType="1"/>
          </p:cNvSpPr>
          <p:nvPr/>
        </p:nvSpPr>
        <p:spPr bwMode="auto">
          <a:xfrm flipH="1">
            <a:off x="4904663" y="1991900"/>
            <a:ext cx="80888" cy="56541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 name="Line 26"/>
          <p:cNvSpPr>
            <a:spLocks noChangeShapeType="1"/>
          </p:cNvSpPr>
          <p:nvPr/>
        </p:nvSpPr>
        <p:spPr bwMode="auto">
          <a:xfrm flipV="1">
            <a:off x="5007020" y="2492085"/>
            <a:ext cx="3612829" cy="0"/>
          </a:xfrm>
          <a:prstGeom prst="line">
            <a:avLst/>
          </a:prstGeom>
          <a:noFill/>
          <a:ln w="57150" cmpd="dbl">
            <a:solidFill>
              <a:srgbClr val="FF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7" name="Line 28"/>
          <p:cNvSpPr>
            <a:spLocks noChangeShapeType="1"/>
          </p:cNvSpPr>
          <p:nvPr/>
        </p:nvSpPr>
        <p:spPr bwMode="auto">
          <a:xfrm flipV="1">
            <a:off x="1482436" y="2497136"/>
            <a:ext cx="3301434" cy="15161"/>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 name="Line 17"/>
          <p:cNvSpPr>
            <a:spLocks noChangeShapeType="1"/>
          </p:cNvSpPr>
          <p:nvPr/>
        </p:nvSpPr>
        <p:spPr bwMode="auto">
          <a:xfrm flipH="1">
            <a:off x="2660227" y="3075491"/>
            <a:ext cx="80888" cy="56541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 name="Line 26"/>
          <p:cNvSpPr>
            <a:spLocks noChangeShapeType="1"/>
          </p:cNvSpPr>
          <p:nvPr/>
        </p:nvSpPr>
        <p:spPr bwMode="auto">
          <a:xfrm flipV="1">
            <a:off x="2762584" y="3575676"/>
            <a:ext cx="5702543" cy="0"/>
          </a:xfrm>
          <a:prstGeom prst="line">
            <a:avLst/>
          </a:prstGeom>
          <a:noFill/>
          <a:ln w="47625" cmpd="dbl">
            <a:solidFill>
              <a:srgbClr val="FF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6" name="Line 28"/>
          <p:cNvSpPr>
            <a:spLocks noChangeShapeType="1"/>
          </p:cNvSpPr>
          <p:nvPr/>
        </p:nvSpPr>
        <p:spPr bwMode="auto">
          <a:xfrm flipV="1">
            <a:off x="707735" y="3559342"/>
            <a:ext cx="1884218" cy="8653"/>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 name="Line 17"/>
          <p:cNvSpPr>
            <a:spLocks noChangeShapeType="1"/>
          </p:cNvSpPr>
          <p:nvPr/>
        </p:nvSpPr>
        <p:spPr bwMode="auto">
          <a:xfrm flipH="1">
            <a:off x="2978556" y="4217469"/>
            <a:ext cx="80888" cy="56541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 name="Line 26"/>
          <p:cNvSpPr>
            <a:spLocks noChangeShapeType="1"/>
          </p:cNvSpPr>
          <p:nvPr/>
        </p:nvSpPr>
        <p:spPr bwMode="auto">
          <a:xfrm flipV="1">
            <a:off x="3080913" y="4717654"/>
            <a:ext cx="4691487" cy="0"/>
          </a:xfrm>
          <a:prstGeom prst="line">
            <a:avLst/>
          </a:prstGeom>
          <a:noFill/>
          <a:ln w="47625" cmpd="dbl">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 name="Line 28"/>
          <p:cNvSpPr>
            <a:spLocks noChangeShapeType="1"/>
          </p:cNvSpPr>
          <p:nvPr/>
        </p:nvSpPr>
        <p:spPr bwMode="auto">
          <a:xfrm flipV="1">
            <a:off x="1163461" y="4730258"/>
            <a:ext cx="1656409" cy="7607"/>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 name="Line 17"/>
          <p:cNvSpPr>
            <a:spLocks noChangeShapeType="1"/>
          </p:cNvSpPr>
          <p:nvPr/>
        </p:nvSpPr>
        <p:spPr bwMode="auto">
          <a:xfrm flipH="1">
            <a:off x="2876199" y="5255031"/>
            <a:ext cx="80888" cy="56541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 name="Line 26"/>
          <p:cNvSpPr>
            <a:spLocks noChangeShapeType="1"/>
          </p:cNvSpPr>
          <p:nvPr/>
        </p:nvSpPr>
        <p:spPr bwMode="auto">
          <a:xfrm flipV="1">
            <a:off x="2978556" y="5755216"/>
            <a:ext cx="7259953" cy="0"/>
          </a:xfrm>
          <a:prstGeom prst="line">
            <a:avLst/>
          </a:prstGeom>
          <a:noFill/>
          <a:ln w="47625" cmpd="dbl">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 name="Line 28"/>
          <p:cNvSpPr>
            <a:spLocks noChangeShapeType="1"/>
          </p:cNvSpPr>
          <p:nvPr/>
        </p:nvSpPr>
        <p:spPr bwMode="auto">
          <a:xfrm flipV="1">
            <a:off x="1327714" y="5826490"/>
            <a:ext cx="1434870" cy="6589"/>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 name="Hộp Văn bản 1">
            <a:extLst>
              <a:ext uri="{FF2B5EF4-FFF2-40B4-BE49-F238E27FC236}">
                <a16:creationId xmlns:a16="http://schemas.microsoft.com/office/drawing/2014/main" id="{88930268-FE6B-42D8-A392-E73584FC4744}"/>
              </a:ext>
            </a:extLst>
          </p:cNvPr>
          <p:cNvSpPr txBox="1"/>
          <p:nvPr/>
        </p:nvSpPr>
        <p:spPr>
          <a:xfrm>
            <a:off x="2545595" y="2538140"/>
            <a:ext cx="661208" cy="400110"/>
          </a:xfrm>
          <a:prstGeom prst="rect">
            <a:avLst/>
          </a:prstGeom>
          <a:noFill/>
        </p:spPr>
        <p:txBody>
          <a:bodyPr wrap="square" rtlCol="0">
            <a:spAutoFit/>
          </a:bodyPr>
          <a:lstStyle/>
          <a:p>
            <a:r>
              <a:rPr lang="en-US" sz="2000" b="1" dirty="0">
                <a:solidFill>
                  <a:srgbClr val="00B050"/>
                </a:solidFill>
                <a:latin typeface="Times New Roman" panose="02020603050405020304" pitchFamily="18" charset="0"/>
                <a:cs typeface="Times New Roman" panose="02020603050405020304" pitchFamily="18" charset="0"/>
              </a:rPr>
              <a:t>CN</a:t>
            </a:r>
          </a:p>
        </p:txBody>
      </p:sp>
      <p:sp>
        <p:nvSpPr>
          <p:cNvPr id="4" name="Hộp Văn bản 3">
            <a:extLst>
              <a:ext uri="{FF2B5EF4-FFF2-40B4-BE49-F238E27FC236}">
                <a16:creationId xmlns:a16="http://schemas.microsoft.com/office/drawing/2014/main" id="{3A882BEA-A98C-4720-A559-83B1E327D1F2}"/>
              </a:ext>
            </a:extLst>
          </p:cNvPr>
          <p:cNvSpPr txBox="1"/>
          <p:nvPr/>
        </p:nvSpPr>
        <p:spPr>
          <a:xfrm>
            <a:off x="6186701" y="2488638"/>
            <a:ext cx="651164" cy="400110"/>
          </a:xfrm>
          <a:prstGeom prst="rect">
            <a:avLst/>
          </a:prstGeom>
          <a:noFill/>
        </p:spPr>
        <p:txBody>
          <a:bodyPr wrap="square" rtlCol="0">
            <a:spAutoFit/>
          </a:bodyPr>
          <a:lstStyle/>
          <a:p>
            <a:r>
              <a:rPr lang="en-US" sz="2000" b="1" dirty="0">
                <a:solidFill>
                  <a:srgbClr val="00B050"/>
                </a:solidFill>
                <a:latin typeface="Times New Roman" panose="02020603050405020304" pitchFamily="18" charset="0"/>
                <a:cs typeface="Times New Roman" panose="02020603050405020304" pitchFamily="18" charset="0"/>
              </a:rPr>
              <a:t>VN</a:t>
            </a:r>
          </a:p>
        </p:txBody>
      </p:sp>
      <p:sp>
        <p:nvSpPr>
          <p:cNvPr id="33" name="Hộp Văn bản 32">
            <a:extLst>
              <a:ext uri="{FF2B5EF4-FFF2-40B4-BE49-F238E27FC236}">
                <a16:creationId xmlns:a16="http://schemas.microsoft.com/office/drawing/2014/main" id="{F440BDEC-596A-4444-9C0D-2B69E4553728}"/>
              </a:ext>
            </a:extLst>
          </p:cNvPr>
          <p:cNvSpPr txBox="1"/>
          <p:nvPr/>
        </p:nvSpPr>
        <p:spPr>
          <a:xfrm>
            <a:off x="1383941" y="3542440"/>
            <a:ext cx="661208" cy="400110"/>
          </a:xfrm>
          <a:prstGeom prst="rect">
            <a:avLst/>
          </a:prstGeom>
          <a:noFill/>
        </p:spPr>
        <p:txBody>
          <a:bodyPr wrap="square" rtlCol="0">
            <a:spAutoFit/>
          </a:bodyPr>
          <a:lstStyle/>
          <a:p>
            <a:r>
              <a:rPr lang="en-US" sz="2000" b="1" dirty="0">
                <a:solidFill>
                  <a:srgbClr val="00B050"/>
                </a:solidFill>
                <a:latin typeface="Times New Roman" panose="02020603050405020304" pitchFamily="18" charset="0"/>
                <a:cs typeface="Times New Roman" panose="02020603050405020304" pitchFamily="18" charset="0"/>
              </a:rPr>
              <a:t>CN</a:t>
            </a:r>
          </a:p>
        </p:txBody>
      </p:sp>
      <p:sp>
        <p:nvSpPr>
          <p:cNvPr id="34" name="Hộp Văn bản 33">
            <a:extLst>
              <a:ext uri="{FF2B5EF4-FFF2-40B4-BE49-F238E27FC236}">
                <a16:creationId xmlns:a16="http://schemas.microsoft.com/office/drawing/2014/main" id="{8893B9E4-CE86-41AB-A69D-B6750F10C4F5}"/>
              </a:ext>
            </a:extLst>
          </p:cNvPr>
          <p:cNvSpPr txBox="1"/>
          <p:nvPr/>
        </p:nvSpPr>
        <p:spPr>
          <a:xfrm>
            <a:off x="1649844" y="4782230"/>
            <a:ext cx="661208" cy="400110"/>
          </a:xfrm>
          <a:prstGeom prst="rect">
            <a:avLst/>
          </a:prstGeom>
          <a:noFill/>
        </p:spPr>
        <p:txBody>
          <a:bodyPr wrap="square" rtlCol="0">
            <a:spAutoFit/>
          </a:bodyPr>
          <a:lstStyle/>
          <a:p>
            <a:r>
              <a:rPr lang="en-US" sz="2000" b="1" dirty="0">
                <a:solidFill>
                  <a:srgbClr val="00B050"/>
                </a:solidFill>
                <a:latin typeface="Times New Roman" panose="02020603050405020304" pitchFamily="18" charset="0"/>
                <a:cs typeface="Times New Roman" panose="02020603050405020304" pitchFamily="18" charset="0"/>
              </a:rPr>
              <a:t>CN</a:t>
            </a:r>
          </a:p>
        </p:txBody>
      </p:sp>
      <p:sp>
        <p:nvSpPr>
          <p:cNvPr id="35" name="Hộp Văn bản 34">
            <a:extLst>
              <a:ext uri="{FF2B5EF4-FFF2-40B4-BE49-F238E27FC236}">
                <a16:creationId xmlns:a16="http://schemas.microsoft.com/office/drawing/2014/main" id="{C9B25A23-1857-4210-AA95-1331E3D7B258}"/>
              </a:ext>
            </a:extLst>
          </p:cNvPr>
          <p:cNvSpPr txBox="1"/>
          <p:nvPr/>
        </p:nvSpPr>
        <p:spPr>
          <a:xfrm>
            <a:off x="1649844" y="5850656"/>
            <a:ext cx="661208" cy="400110"/>
          </a:xfrm>
          <a:prstGeom prst="rect">
            <a:avLst/>
          </a:prstGeom>
          <a:noFill/>
        </p:spPr>
        <p:txBody>
          <a:bodyPr wrap="square" rtlCol="0">
            <a:spAutoFit/>
          </a:bodyPr>
          <a:lstStyle/>
          <a:p>
            <a:r>
              <a:rPr lang="en-US" sz="2000" b="1" dirty="0">
                <a:solidFill>
                  <a:srgbClr val="00B050"/>
                </a:solidFill>
                <a:latin typeface="Times New Roman" panose="02020603050405020304" pitchFamily="18" charset="0"/>
                <a:cs typeface="Times New Roman" panose="02020603050405020304" pitchFamily="18" charset="0"/>
              </a:rPr>
              <a:t>CN</a:t>
            </a:r>
          </a:p>
        </p:txBody>
      </p:sp>
      <p:sp>
        <p:nvSpPr>
          <p:cNvPr id="37" name="Hộp Văn bản 36">
            <a:extLst>
              <a:ext uri="{FF2B5EF4-FFF2-40B4-BE49-F238E27FC236}">
                <a16:creationId xmlns:a16="http://schemas.microsoft.com/office/drawing/2014/main" id="{C86A489A-A025-49CF-A20E-5620D847AC3E}"/>
              </a:ext>
            </a:extLst>
          </p:cNvPr>
          <p:cNvSpPr txBox="1"/>
          <p:nvPr/>
        </p:nvSpPr>
        <p:spPr>
          <a:xfrm>
            <a:off x="5188090" y="3620562"/>
            <a:ext cx="651164" cy="400110"/>
          </a:xfrm>
          <a:prstGeom prst="rect">
            <a:avLst/>
          </a:prstGeom>
          <a:noFill/>
        </p:spPr>
        <p:txBody>
          <a:bodyPr wrap="square" rtlCol="0">
            <a:spAutoFit/>
          </a:bodyPr>
          <a:lstStyle/>
          <a:p>
            <a:r>
              <a:rPr lang="en-US" sz="2000" b="1" dirty="0">
                <a:solidFill>
                  <a:srgbClr val="00B050"/>
                </a:solidFill>
                <a:latin typeface="Times New Roman" panose="02020603050405020304" pitchFamily="18" charset="0"/>
                <a:cs typeface="Times New Roman" panose="02020603050405020304" pitchFamily="18" charset="0"/>
              </a:rPr>
              <a:t>VN</a:t>
            </a:r>
          </a:p>
        </p:txBody>
      </p:sp>
      <p:sp>
        <p:nvSpPr>
          <p:cNvPr id="38" name="Hộp Văn bản 37">
            <a:extLst>
              <a:ext uri="{FF2B5EF4-FFF2-40B4-BE49-F238E27FC236}">
                <a16:creationId xmlns:a16="http://schemas.microsoft.com/office/drawing/2014/main" id="{2CD13DF2-2F64-4771-B85D-DAEBA30E7856}"/>
              </a:ext>
            </a:extLst>
          </p:cNvPr>
          <p:cNvSpPr txBox="1"/>
          <p:nvPr/>
        </p:nvSpPr>
        <p:spPr>
          <a:xfrm>
            <a:off x="5096966" y="4739570"/>
            <a:ext cx="651164" cy="400110"/>
          </a:xfrm>
          <a:prstGeom prst="rect">
            <a:avLst/>
          </a:prstGeom>
          <a:noFill/>
        </p:spPr>
        <p:txBody>
          <a:bodyPr wrap="square" rtlCol="0">
            <a:spAutoFit/>
          </a:bodyPr>
          <a:lstStyle/>
          <a:p>
            <a:r>
              <a:rPr lang="en-US" sz="2000" b="1" dirty="0">
                <a:solidFill>
                  <a:srgbClr val="00B050"/>
                </a:solidFill>
                <a:latin typeface="Times New Roman" panose="02020603050405020304" pitchFamily="18" charset="0"/>
                <a:cs typeface="Times New Roman" panose="02020603050405020304" pitchFamily="18" charset="0"/>
              </a:rPr>
              <a:t>VN</a:t>
            </a:r>
          </a:p>
        </p:txBody>
      </p:sp>
      <p:sp>
        <p:nvSpPr>
          <p:cNvPr id="39" name="Hộp Văn bản 38">
            <a:extLst>
              <a:ext uri="{FF2B5EF4-FFF2-40B4-BE49-F238E27FC236}">
                <a16:creationId xmlns:a16="http://schemas.microsoft.com/office/drawing/2014/main" id="{A60BC04B-1F0A-471A-821F-411C79A76663}"/>
              </a:ext>
            </a:extLst>
          </p:cNvPr>
          <p:cNvSpPr txBox="1"/>
          <p:nvPr/>
        </p:nvSpPr>
        <p:spPr>
          <a:xfrm>
            <a:off x="5971289" y="5771898"/>
            <a:ext cx="651164" cy="400110"/>
          </a:xfrm>
          <a:prstGeom prst="rect">
            <a:avLst/>
          </a:prstGeom>
          <a:noFill/>
        </p:spPr>
        <p:txBody>
          <a:bodyPr wrap="square" rtlCol="0">
            <a:spAutoFit/>
          </a:bodyPr>
          <a:lstStyle/>
          <a:p>
            <a:r>
              <a:rPr lang="en-US" sz="2000" b="1" dirty="0">
                <a:solidFill>
                  <a:srgbClr val="00B050"/>
                </a:solidFill>
                <a:latin typeface="Times New Roman" panose="02020603050405020304" pitchFamily="18" charset="0"/>
                <a:cs typeface="Times New Roman" panose="02020603050405020304" pitchFamily="18" charset="0"/>
              </a:rPr>
              <a:t>VN</a:t>
            </a:r>
          </a:p>
        </p:txBody>
      </p:sp>
    </p:spTree>
    <p:extLst>
      <p:ext uri="{BB962C8B-B14F-4D97-AF65-F5344CB8AC3E}">
        <p14:creationId xmlns:p14="http://schemas.microsoft.com/office/powerpoint/2010/main" val="426431408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22" presetClass="entr" presetSubtype="8"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left)">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arn(inVertical)">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par>
                                <p:cTn id="29" presetID="1" presetClass="entr" presetSubtype="0"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childTnLst>
                                </p:cTn>
                              </p:par>
                              <p:par>
                                <p:cTn id="31" presetID="16" presetClass="entr" presetSubtype="21"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barn(inVertical)">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barn(inVertical)">
                                      <p:cBhvr>
                                        <p:cTn id="38" dur="500"/>
                                        <p:tgtEl>
                                          <p:spTgt spid="26"/>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barn(inVertical)">
                                      <p:cBhvr>
                                        <p:cTn id="41" dur="500"/>
                                        <p:tgtEl>
                                          <p:spTgt spid="33"/>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barn(inVertical)">
                                      <p:cBhvr>
                                        <p:cTn id="46" dur="500"/>
                                        <p:tgtEl>
                                          <p:spTgt spid="25"/>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barn(inVertical)">
                                      <p:cBhvr>
                                        <p:cTn id="49" dur="500"/>
                                        <p:tgtEl>
                                          <p:spTgt spid="37"/>
                                        </p:tgtEl>
                                      </p:cBhvr>
                                    </p:animEffect>
                                  </p:childTnLst>
                                </p:cTn>
                              </p:par>
                              <p:par>
                                <p:cTn id="50" presetID="16" presetClass="entr" presetSubtype="21" fill="hold" nodeType="with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barn(inVertical)">
                                      <p:cBhvr>
                                        <p:cTn id="52" dur="500"/>
                                        <p:tgtEl>
                                          <p:spTgt spid="24"/>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barn(inVertical)">
                                      <p:cBhvr>
                                        <p:cTn id="57" dur="500"/>
                                        <p:tgtEl>
                                          <p:spTgt spid="29"/>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34"/>
                                        </p:tgtEl>
                                        <p:attrNameLst>
                                          <p:attrName>style.visibility</p:attrName>
                                        </p:attrNameLst>
                                      </p:cBhvr>
                                      <p:to>
                                        <p:strVal val="visible"/>
                                      </p:to>
                                    </p:set>
                                    <p:animEffect transition="in" filter="barn(inVertical)">
                                      <p:cBhvr>
                                        <p:cTn id="60" dur="500"/>
                                        <p:tgtEl>
                                          <p:spTgt spid="34"/>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nodeType="clickEffect">
                                  <p:stCondLst>
                                    <p:cond delay="0"/>
                                  </p:stCondLst>
                                  <p:childTnLst>
                                    <p:set>
                                      <p:cBhvr>
                                        <p:cTn id="64" dur="1" fill="hold">
                                          <p:stCondLst>
                                            <p:cond delay="0"/>
                                          </p:stCondLst>
                                        </p:cTn>
                                        <p:tgtEl>
                                          <p:spTgt spid="28"/>
                                        </p:tgtEl>
                                        <p:attrNameLst>
                                          <p:attrName>style.visibility</p:attrName>
                                        </p:attrNameLst>
                                      </p:cBhvr>
                                      <p:to>
                                        <p:strVal val="visible"/>
                                      </p:to>
                                    </p:set>
                                    <p:animEffect transition="in" filter="barn(inVertical)">
                                      <p:cBhvr>
                                        <p:cTn id="65" dur="500"/>
                                        <p:tgtEl>
                                          <p:spTgt spid="28"/>
                                        </p:tgtEl>
                                      </p:cBhvr>
                                    </p:animEffect>
                                  </p:childTnLst>
                                </p:cTn>
                              </p:par>
                              <p:par>
                                <p:cTn id="66" presetID="16" presetClass="entr" presetSubtype="21" fill="hold" grpId="0" nodeType="withEffect">
                                  <p:stCondLst>
                                    <p:cond delay="0"/>
                                  </p:stCondLst>
                                  <p:childTnLst>
                                    <p:set>
                                      <p:cBhvr>
                                        <p:cTn id="67" dur="1" fill="hold">
                                          <p:stCondLst>
                                            <p:cond delay="0"/>
                                          </p:stCondLst>
                                        </p:cTn>
                                        <p:tgtEl>
                                          <p:spTgt spid="38"/>
                                        </p:tgtEl>
                                        <p:attrNameLst>
                                          <p:attrName>style.visibility</p:attrName>
                                        </p:attrNameLst>
                                      </p:cBhvr>
                                      <p:to>
                                        <p:strVal val="visible"/>
                                      </p:to>
                                    </p:set>
                                    <p:animEffect transition="in" filter="barn(inVertical)">
                                      <p:cBhvr>
                                        <p:cTn id="68" dur="500"/>
                                        <p:tgtEl>
                                          <p:spTgt spid="38"/>
                                        </p:tgtEl>
                                      </p:cBhvr>
                                    </p:animEffect>
                                  </p:childTnLst>
                                </p:cTn>
                              </p:par>
                              <p:par>
                                <p:cTn id="69" presetID="16" presetClass="entr" presetSubtype="21" fill="hold" nodeType="withEffect">
                                  <p:stCondLst>
                                    <p:cond delay="0"/>
                                  </p:stCondLst>
                                  <p:childTnLst>
                                    <p:set>
                                      <p:cBhvr>
                                        <p:cTn id="70" dur="1" fill="hold">
                                          <p:stCondLst>
                                            <p:cond delay="0"/>
                                          </p:stCondLst>
                                        </p:cTn>
                                        <p:tgtEl>
                                          <p:spTgt spid="27"/>
                                        </p:tgtEl>
                                        <p:attrNameLst>
                                          <p:attrName>style.visibility</p:attrName>
                                        </p:attrNameLst>
                                      </p:cBhvr>
                                      <p:to>
                                        <p:strVal val="visible"/>
                                      </p:to>
                                    </p:set>
                                    <p:animEffect transition="in" filter="barn(inVertical)">
                                      <p:cBhvr>
                                        <p:cTn id="71" dur="500"/>
                                        <p:tgtEl>
                                          <p:spTgt spid="27"/>
                                        </p:tgtEl>
                                      </p:cBhvr>
                                    </p:animEffect>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nodeType="clickEffect">
                                  <p:stCondLst>
                                    <p:cond delay="0"/>
                                  </p:stCondLst>
                                  <p:childTnLst>
                                    <p:set>
                                      <p:cBhvr>
                                        <p:cTn id="75" dur="1" fill="hold">
                                          <p:stCondLst>
                                            <p:cond delay="0"/>
                                          </p:stCondLst>
                                        </p:cTn>
                                        <p:tgtEl>
                                          <p:spTgt spid="32"/>
                                        </p:tgtEl>
                                        <p:attrNameLst>
                                          <p:attrName>style.visibility</p:attrName>
                                        </p:attrNameLst>
                                      </p:cBhvr>
                                      <p:to>
                                        <p:strVal val="visible"/>
                                      </p:to>
                                    </p:set>
                                    <p:animEffect transition="in" filter="barn(inVertical)">
                                      <p:cBhvr>
                                        <p:cTn id="76" dur="500"/>
                                        <p:tgtEl>
                                          <p:spTgt spid="32"/>
                                        </p:tgtEl>
                                      </p:cBhvr>
                                    </p:animEffect>
                                  </p:childTnLst>
                                </p:cTn>
                              </p:par>
                              <p:par>
                                <p:cTn id="77" presetID="16" presetClass="entr" presetSubtype="21" fill="hold" grpId="0" nodeType="withEffect">
                                  <p:stCondLst>
                                    <p:cond delay="0"/>
                                  </p:stCondLst>
                                  <p:childTnLst>
                                    <p:set>
                                      <p:cBhvr>
                                        <p:cTn id="78" dur="1" fill="hold">
                                          <p:stCondLst>
                                            <p:cond delay="0"/>
                                          </p:stCondLst>
                                        </p:cTn>
                                        <p:tgtEl>
                                          <p:spTgt spid="35"/>
                                        </p:tgtEl>
                                        <p:attrNameLst>
                                          <p:attrName>style.visibility</p:attrName>
                                        </p:attrNameLst>
                                      </p:cBhvr>
                                      <p:to>
                                        <p:strVal val="visible"/>
                                      </p:to>
                                    </p:set>
                                    <p:animEffect transition="in" filter="barn(inVertical)">
                                      <p:cBhvr>
                                        <p:cTn id="79" dur="500"/>
                                        <p:tgtEl>
                                          <p:spTgt spid="35"/>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nodeType="clickEffect">
                                  <p:stCondLst>
                                    <p:cond delay="0"/>
                                  </p:stCondLst>
                                  <p:childTnLst>
                                    <p:set>
                                      <p:cBhvr>
                                        <p:cTn id="83" dur="1" fill="hold">
                                          <p:stCondLst>
                                            <p:cond delay="0"/>
                                          </p:stCondLst>
                                        </p:cTn>
                                        <p:tgtEl>
                                          <p:spTgt spid="31"/>
                                        </p:tgtEl>
                                        <p:attrNameLst>
                                          <p:attrName>style.visibility</p:attrName>
                                        </p:attrNameLst>
                                      </p:cBhvr>
                                      <p:to>
                                        <p:strVal val="visible"/>
                                      </p:to>
                                    </p:set>
                                    <p:animEffect transition="in" filter="barn(inVertical)">
                                      <p:cBhvr>
                                        <p:cTn id="84" dur="500"/>
                                        <p:tgtEl>
                                          <p:spTgt spid="31"/>
                                        </p:tgtEl>
                                      </p:cBhvr>
                                    </p:animEffect>
                                  </p:childTnLst>
                                </p:cTn>
                              </p:par>
                              <p:par>
                                <p:cTn id="85" presetID="16" presetClass="entr" presetSubtype="21" fill="hold" grpId="0" nodeType="withEffect">
                                  <p:stCondLst>
                                    <p:cond delay="0"/>
                                  </p:stCondLst>
                                  <p:childTnLst>
                                    <p:set>
                                      <p:cBhvr>
                                        <p:cTn id="86" dur="1" fill="hold">
                                          <p:stCondLst>
                                            <p:cond delay="0"/>
                                          </p:stCondLst>
                                        </p:cTn>
                                        <p:tgtEl>
                                          <p:spTgt spid="39"/>
                                        </p:tgtEl>
                                        <p:attrNameLst>
                                          <p:attrName>style.visibility</p:attrName>
                                        </p:attrNameLst>
                                      </p:cBhvr>
                                      <p:to>
                                        <p:strVal val="visible"/>
                                      </p:to>
                                    </p:set>
                                    <p:animEffect transition="in" filter="barn(inVertical)">
                                      <p:cBhvr>
                                        <p:cTn id="87" dur="500"/>
                                        <p:tgtEl>
                                          <p:spTgt spid="39"/>
                                        </p:tgtEl>
                                      </p:cBhvr>
                                    </p:animEffect>
                                  </p:childTnLst>
                                </p:cTn>
                              </p:par>
                              <p:par>
                                <p:cTn id="88" presetID="16" presetClass="entr" presetSubtype="21" fill="hold" nodeType="withEffect">
                                  <p:stCondLst>
                                    <p:cond delay="0"/>
                                  </p:stCondLst>
                                  <p:childTnLst>
                                    <p:set>
                                      <p:cBhvr>
                                        <p:cTn id="89" dur="1" fill="hold">
                                          <p:stCondLst>
                                            <p:cond delay="0"/>
                                          </p:stCondLst>
                                        </p:cTn>
                                        <p:tgtEl>
                                          <p:spTgt spid="30"/>
                                        </p:tgtEl>
                                        <p:attrNameLst>
                                          <p:attrName>style.visibility</p:attrName>
                                        </p:attrNameLst>
                                      </p:cBhvr>
                                      <p:to>
                                        <p:strVal val="visible"/>
                                      </p:to>
                                    </p:set>
                                    <p:animEffect transition="in" filter="barn(inVertical)">
                                      <p:cBhvr>
                                        <p:cTn id="9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animBg="1"/>
      <p:bldP spid="2" grpId="0"/>
      <p:bldP spid="4" grpId="0"/>
      <p:bldP spid="33" grpId="0"/>
      <p:bldP spid="34" grpId="0"/>
      <p:bldP spid="35" grpId="0"/>
      <p:bldP spid="37" grpId="0"/>
      <p:bldP spid="38" grpId="0"/>
      <p:bldP spid="3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组合 38">
            <a:extLst>
              <a:ext uri="{FF2B5EF4-FFF2-40B4-BE49-F238E27FC236}">
                <a16:creationId xmlns:a16="http://schemas.microsoft.com/office/drawing/2014/main" id="{9563586D-5BDB-4345-B7AF-756E4B27A5A5}"/>
              </a:ext>
            </a:extLst>
          </p:cNvPr>
          <p:cNvGrpSpPr/>
          <p:nvPr/>
        </p:nvGrpSpPr>
        <p:grpSpPr>
          <a:xfrm>
            <a:off x="893143" y="329265"/>
            <a:ext cx="10210800" cy="5566375"/>
            <a:chOff x="990600" y="561442"/>
            <a:chExt cx="10210800" cy="5566375"/>
          </a:xfrm>
        </p:grpSpPr>
        <p:grpSp>
          <p:nvGrpSpPr>
            <p:cNvPr id="26" name="组合 4">
              <a:extLst>
                <a:ext uri="{FF2B5EF4-FFF2-40B4-BE49-F238E27FC236}">
                  <a16:creationId xmlns:a16="http://schemas.microsoft.com/office/drawing/2014/main" id="{F8AF69AD-F6FA-4E60-ADB0-11F9443D4C30}"/>
                </a:ext>
              </a:extLst>
            </p:cNvPr>
            <p:cNvGrpSpPr/>
            <p:nvPr/>
          </p:nvGrpSpPr>
          <p:grpSpPr>
            <a:xfrm>
              <a:off x="990600" y="743016"/>
              <a:ext cx="10210800" cy="5384801"/>
              <a:chOff x="990600" y="743016"/>
              <a:chExt cx="10210800" cy="5384801"/>
            </a:xfrm>
            <a:effectLst>
              <a:outerShdw blurRad="50800" dist="38100" dir="2700000" algn="tl" rotWithShape="0">
                <a:prstClr val="black">
                  <a:alpha val="40000"/>
                </a:prstClr>
              </a:outerShdw>
            </a:effectLst>
          </p:grpSpPr>
          <p:sp>
            <p:nvSpPr>
              <p:cNvPr id="29" name="矩形 5">
                <a:extLst>
                  <a:ext uri="{FF2B5EF4-FFF2-40B4-BE49-F238E27FC236}">
                    <a16:creationId xmlns:a16="http://schemas.microsoft.com/office/drawing/2014/main" id="{E9B7F992-0E5A-4E02-9C4C-49A8FFD947F4}"/>
                  </a:ext>
                </a:extLst>
              </p:cNvPr>
              <p:cNvSpPr/>
              <p:nvPr/>
            </p:nvSpPr>
            <p:spPr>
              <a:xfrm>
                <a:off x="990600" y="743016"/>
                <a:ext cx="10210800" cy="5384801"/>
              </a:xfrm>
              <a:prstGeom prst="rect">
                <a:avLst/>
              </a:prstGeom>
              <a:solidFill>
                <a:srgbClr val="6F9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6">
                <a:extLst>
                  <a:ext uri="{FF2B5EF4-FFF2-40B4-BE49-F238E27FC236}">
                    <a16:creationId xmlns:a16="http://schemas.microsoft.com/office/drawing/2014/main" id="{C3842F7E-51AC-4CB7-BBE0-C1A4802EC812}"/>
                  </a:ext>
                </a:extLst>
              </p:cNvPr>
              <p:cNvSpPr/>
              <p:nvPr/>
            </p:nvSpPr>
            <p:spPr>
              <a:xfrm>
                <a:off x="1121520" y="876871"/>
                <a:ext cx="9957812" cy="5106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7" name="矩形: 圆角 7">
              <a:extLst>
                <a:ext uri="{FF2B5EF4-FFF2-40B4-BE49-F238E27FC236}">
                  <a16:creationId xmlns:a16="http://schemas.microsoft.com/office/drawing/2014/main" id="{6C9B1071-A92F-448D-9721-F5C1BB529687}"/>
                </a:ext>
              </a:extLst>
            </p:cNvPr>
            <p:cNvSpPr/>
            <p:nvPr/>
          </p:nvSpPr>
          <p:spPr>
            <a:xfrm>
              <a:off x="2124329" y="561442"/>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圆角 8">
              <a:extLst>
                <a:ext uri="{FF2B5EF4-FFF2-40B4-BE49-F238E27FC236}">
                  <a16:creationId xmlns:a16="http://schemas.microsoft.com/office/drawing/2014/main" id="{C4B36B35-146C-41B3-80B1-481F4A417AF8}"/>
                </a:ext>
              </a:extLst>
            </p:cNvPr>
            <p:cNvSpPr/>
            <p:nvPr/>
          </p:nvSpPr>
          <p:spPr>
            <a:xfrm>
              <a:off x="9729689" y="561442"/>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8" name="Picture 37"/>
          <p:cNvPicPr>
            <a:picLocks noChangeAspect="1"/>
          </p:cNvPicPr>
          <p:nvPr/>
        </p:nvPicPr>
        <p:blipFill rotWithShape="1">
          <a:blip r:embed="rId3">
            <a:extLst>
              <a:ext uri="{28A0092B-C50C-407E-A947-70E740481C1C}">
                <a14:useLocalDpi xmlns:a14="http://schemas.microsoft.com/office/drawing/2010/main" val="0"/>
              </a:ext>
            </a:extLst>
          </a:blip>
          <a:srcRect r="44502"/>
          <a:stretch/>
        </p:blipFill>
        <p:spPr>
          <a:xfrm>
            <a:off x="7422204" y="3103657"/>
            <a:ext cx="2751656" cy="3948752"/>
          </a:xfrm>
          <a:prstGeom prst="rect">
            <a:avLst/>
          </a:prstGeom>
          <a:effectLst>
            <a:outerShdw blurRad="50800" dist="38100" dir="18900000" algn="bl" rotWithShape="0">
              <a:prstClr val="black">
                <a:alpha val="40000"/>
              </a:prstClr>
            </a:outerShdw>
          </a:effectLst>
        </p:spPr>
      </p:pic>
      <p:pic>
        <p:nvPicPr>
          <p:cNvPr id="39" name="Picture 38"/>
          <p:cNvPicPr>
            <a:picLocks noChangeAspect="1"/>
          </p:cNvPicPr>
          <p:nvPr/>
        </p:nvPicPr>
        <p:blipFill rotWithShape="1">
          <a:blip r:embed="rId3">
            <a:extLst>
              <a:ext uri="{28A0092B-C50C-407E-A947-70E740481C1C}">
                <a14:useLocalDpi xmlns:a14="http://schemas.microsoft.com/office/drawing/2010/main" val="0"/>
              </a:ext>
            </a:extLst>
          </a:blip>
          <a:srcRect l="55470"/>
          <a:stretch/>
        </p:blipFill>
        <p:spPr>
          <a:xfrm>
            <a:off x="9884005" y="2503620"/>
            <a:ext cx="2526002" cy="4517786"/>
          </a:xfrm>
          <a:prstGeom prst="rect">
            <a:avLst/>
          </a:prstGeom>
          <a:effectLst>
            <a:outerShdw blurRad="50800" dist="38100" dir="16200000" rotWithShape="0">
              <a:prstClr val="black">
                <a:alpha val="40000"/>
              </a:prstClr>
            </a:outerShdw>
          </a:effectLst>
        </p:spPr>
      </p:pic>
      <p:sp>
        <p:nvSpPr>
          <p:cNvPr id="40" name="Text Box 8"/>
          <p:cNvSpPr txBox="1">
            <a:spLocks noChangeArrowheads="1"/>
          </p:cNvSpPr>
          <p:nvPr/>
        </p:nvSpPr>
        <p:spPr bwMode="auto">
          <a:xfrm>
            <a:off x="1239140" y="1454532"/>
            <a:ext cx="9240368"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r>
              <a:rPr lang="vi-VN" altLang="en-US" sz="3600" b="1" dirty="0">
                <a:solidFill>
                  <a:srgbClr val="002060"/>
                </a:solidFill>
                <a:latin typeface="Times New Roman" panose="02020603050405020304" pitchFamily="18" charset="0"/>
              </a:rPr>
              <a:t>Bài 3: Có lần, em cùng một số bạn trong lớp đến thăm bạn Hà bị ốm. Em giới thiệu với bố mẹ bạn Hà từng người trong nhóm. </a:t>
            </a:r>
            <a:endParaRPr lang="vi-VN" altLang="en-US" sz="3600" b="1" i="1" dirty="0">
              <a:solidFill>
                <a:srgbClr val="002060"/>
              </a:solidFill>
              <a:latin typeface="Times New Roman" panose="02020603050405020304" pitchFamily="18" charset="0"/>
            </a:endParaRPr>
          </a:p>
        </p:txBody>
      </p:sp>
      <p:sp>
        <p:nvSpPr>
          <p:cNvPr id="42" name="Rectangle 41"/>
          <p:cNvSpPr/>
          <p:nvPr/>
        </p:nvSpPr>
        <p:spPr>
          <a:xfrm>
            <a:off x="1271465" y="3271426"/>
            <a:ext cx="6860293" cy="509809"/>
          </a:xfrm>
          <a:prstGeom prst="rect">
            <a:avLst/>
          </a:prstGeom>
          <a:solidFill>
            <a:schemeClr val="accent4">
              <a:lumMod val="60000"/>
              <a:lumOff val="4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1239140" y="3826755"/>
            <a:ext cx="2917224" cy="509809"/>
          </a:xfrm>
          <a:prstGeom prst="rect">
            <a:avLst/>
          </a:prstGeom>
          <a:solidFill>
            <a:schemeClr val="accent4">
              <a:lumMod val="60000"/>
              <a:lumOff val="4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1319246" y="4378510"/>
            <a:ext cx="5180289" cy="509809"/>
          </a:xfrm>
          <a:prstGeom prst="rect">
            <a:avLst/>
          </a:prstGeom>
          <a:solidFill>
            <a:schemeClr val="accent4">
              <a:lumMod val="60000"/>
              <a:lumOff val="4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 Box 8"/>
          <p:cNvSpPr txBox="1">
            <a:spLocks noChangeArrowheads="1"/>
          </p:cNvSpPr>
          <p:nvPr/>
        </p:nvSpPr>
        <p:spPr bwMode="auto">
          <a:xfrm>
            <a:off x="1304916" y="3222700"/>
            <a:ext cx="6760401"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r>
              <a:rPr lang="vi-VN" altLang="en-US" sz="3600" b="1" dirty="0">
                <a:solidFill>
                  <a:srgbClr val="002060"/>
                </a:solidFill>
                <a:latin typeface="Times New Roman" panose="02020603050405020304" pitchFamily="18" charset="0"/>
              </a:rPr>
              <a:t>Hãy viết một đoạn văn ngắn kể lại chuyện đó, trong đoạn văn</a:t>
            </a:r>
            <a:r>
              <a:rPr lang="en-US" altLang="en-US" sz="3600" b="1" dirty="0">
                <a:solidFill>
                  <a:srgbClr val="002060"/>
                </a:solidFill>
                <a:latin typeface="Times New Roman" panose="02020603050405020304" pitchFamily="18" charset="0"/>
              </a:rPr>
              <a:t> </a:t>
            </a:r>
            <a:r>
              <a:rPr lang="en-US" altLang="en-US" sz="3600" b="1" dirty="0" err="1">
                <a:solidFill>
                  <a:srgbClr val="002060"/>
                </a:solidFill>
                <a:latin typeface="Times New Roman" panose="02020603050405020304" pitchFamily="18" charset="0"/>
              </a:rPr>
              <a:t>có</a:t>
            </a:r>
            <a:r>
              <a:rPr lang="vi-VN" altLang="en-US" sz="3600" b="1" dirty="0">
                <a:solidFill>
                  <a:srgbClr val="002060"/>
                </a:solidFill>
                <a:latin typeface="Times New Roman" panose="02020603050405020304" pitchFamily="18" charset="0"/>
              </a:rPr>
              <a:t> </a:t>
            </a:r>
            <a:endParaRPr lang="en-US" altLang="en-US" sz="3600" b="1" dirty="0">
              <a:solidFill>
                <a:srgbClr val="002060"/>
              </a:solidFill>
              <a:latin typeface="Times New Roman" panose="02020603050405020304" pitchFamily="18" charset="0"/>
            </a:endParaRPr>
          </a:p>
          <a:p>
            <a:pPr algn="just"/>
            <a:r>
              <a:rPr lang="vi-VN" altLang="en-US" sz="3600" b="1" dirty="0">
                <a:solidFill>
                  <a:srgbClr val="002060"/>
                </a:solidFill>
                <a:latin typeface="Times New Roman" panose="02020603050405020304" pitchFamily="18" charset="0"/>
              </a:rPr>
              <a:t>sử dụng câu kể:</a:t>
            </a:r>
            <a:r>
              <a:rPr lang="en-US" altLang="en-US" sz="3600" b="1" dirty="0">
                <a:solidFill>
                  <a:srgbClr val="002060"/>
                </a:solidFill>
                <a:latin typeface="Times New Roman" panose="02020603050405020304" pitchFamily="18" charset="0"/>
              </a:rPr>
              <a:t> </a:t>
            </a:r>
            <a:r>
              <a:rPr lang="vi-VN" altLang="en-US" sz="3600" b="1" i="1" dirty="0">
                <a:solidFill>
                  <a:srgbClr val="002060"/>
                </a:solidFill>
                <a:latin typeface="Times New Roman" panose="02020603050405020304" pitchFamily="18" charset="0"/>
              </a:rPr>
              <a:t>Ai là gì?</a:t>
            </a:r>
          </a:p>
        </p:txBody>
      </p:sp>
      <p:pic>
        <p:nvPicPr>
          <p:cNvPr id="46" name="图片 37">
            <a:extLst>
              <a:ext uri="{FF2B5EF4-FFF2-40B4-BE49-F238E27FC236}">
                <a16:creationId xmlns:a16="http://schemas.microsoft.com/office/drawing/2014/main" id="{7A9EB4B0-054A-4B6B-9972-345F328072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589" y="5129155"/>
            <a:ext cx="1969931" cy="1388704"/>
          </a:xfrm>
          <a:prstGeom prst="rect">
            <a:avLst/>
          </a:prstGeom>
        </p:spPr>
      </p:pic>
    </p:spTree>
    <p:extLst>
      <p:ext uri="{BB962C8B-B14F-4D97-AF65-F5344CB8AC3E}">
        <p14:creationId xmlns:p14="http://schemas.microsoft.com/office/powerpoint/2010/main" val="423337438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1000"/>
                                        <p:tgtEl>
                                          <p:spTgt spid="45"/>
                                        </p:tgtEl>
                                      </p:cBhvr>
                                    </p:animEffect>
                                    <p:anim calcmode="lin" valueType="num">
                                      <p:cBhvr>
                                        <p:cTn id="13" dur="1000" fill="hold"/>
                                        <p:tgtEl>
                                          <p:spTgt spid="45"/>
                                        </p:tgtEl>
                                        <p:attrNameLst>
                                          <p:attrName>ppt_x</p:attrName>
                                        </p:attrNameLst>
                                      </p:cBhvr>
                                      <p:tavLst>
                                        <p:tav tm="0">
                                          <p:val>
                                            <p:strVal val="#ppt_x"/>
                                          </p:val>
                                        </p:tav>
                                        <p:tav tm="100000">
                                          <p:val>
                                            <p:strVal val="#ppt_x"/>
                                          </p:val>
                                        </p:tav>
                                      </p:tavLst>
                                    </p:anim>
                                    <p:anim calcmode="lin" valueType="num">
                                      <p:cBhvr>
                                        <p:cTn id="14" dur="1000" fill="hold"/>
                                        <p:tgtEl>
                                          <p:spTgt spid="4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 presetClass="entr" presetSubtype="2" fill="hold" nodeType="afterEffect">
                                  <p:stCondLst>
                                    <p:cond delay="0"/>
                                  </p:stCondLst>
                                  <p:childTnLst>
                                    <p:set>
                                      <p:cBhvr>
                                        <p:cTn id="17" dur="1" fill="hold">
                                          <p:stCondLst>
                                            <p:cond delay="0"/>
                                          </p:stCondLst>
                                        </p:cTn>
                                        <p:tgtEl>
                                          <p:spTgt spid="38"/>
                                        </p:tgtEl>
                                        <p:attrNameLst>
                                          <p:attrName>style.visibility</p:attrName>
                                        </p:attrNameLst>
                                      </p:cBhvr>
                                      <p:to>
                                        <p:strVal val="visible"/>
                                      </p:to>
                                    </p:set>
                                    <p:anim calcmode="lin" valueType="num">
                                      <p:cBhvr additive="base">
                                        <p:cTn id="18" dur="500" fill="hold"/>
                                        <p:tgtEl>
                                          <p:spTgt spid="38"/>
                                        </p:tgtEl>
                                        <p:attrNameLst>
                                          <p:attrName>ppt_x</p:attrName>
                                        </p:attrNameLst>
                                      </p:cBhvr>
                                      <p:tavLst>
                                        <p:tav tm="0">
                                          <p:val>
                                            <p:strVal val="1+#ppt_w/2"/>
                                          </p:val>
                                        </p:tav>
                                        <p:tav tm="100000">
                                          <p:val>
                                            <p:strVal val="#ppt_x"/>
                                          </p:val>
                                        </p:tav>
                                      </p:tavLst>
                                    </p:anim>
                                    <p:anim calcmode="lin" valueType="num">
                                      <p:cBhvr additive="base">
                                        <p:cTn id="19" dur="500" fill="hold"/>
                                        <p:tgtEl>
                                          <p:spTgt spid="38"/>
                                        </p:tgtEl>
                                        <p:attrNameLst>
                                          <p:attrName>ppt_y</p:attrName>
                                        </p:attrNameLst>
                                      </p:cBhvr>
                                      <p:tavLst>
                                        <p:tav tm="0">
                                          <p:val>
                                            <p:strVal val="#ppt_y"/>
                                          </p:val>
                                        </p:tav>
                                        <p:tav tm="100000">
                                          <p:val>
                                            <p:strVal val="#ppt_y"/>
                                          </p:val>
                                        </p:tav>
                                      </p:tavLst>
                                    </p:anim>
                                  </p:childTnLst>
                                </p:cTn>
                              </p:par>
                              <p:par>
                                <p:cTn id="20" presetID="2" presetClass="entr" presetSubtype="2"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 calcmode="lin" valueType="num">
                                      <p:cBhvr additive="base">
                                        <p:cTn id="22" dur="500" fill="hold"/>
                                        <p:tgtEl>
                                          <p:spTgt spid="39"/>
                                        </p:tgtEl>
                                        <p:attrNameLst>
                                          <p:attrName>ppt_x</p:attrName>
                                        </p:attrNameLst>
                                      </p:cBhvr>
                                      <p:tavLst>
                                        <p:tav tm="0">
                                          <p:val>
                                            <p:strVal val="1+#ppt_w/2"/>
                                          </p:val>
                                        </p:tav>
                                        <p:tav tm="100000">
                                          <p:val>
                                            <p:strVal val="#ppt_x"/>
                                          </p:val>
                                        </p:tav>
                                      </p:tavLst>
                                    </p:anim>
                                    <p:anim calcmode="lin" valueType="num">
                                      <p:cBhvr additive="base">
                                        <p:cTn id="23" dur="500" fill="hold"/>
                                        <p:tgtEl>
                                          <p:spTgt spid="39"/>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wipe(left)">
                                      <p:cBhvr>
                                        <p:cTn id="28" dur="500"/>
                                        <p:tgtEl>
                                          <p:spTgt spid="42"/>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wipe(left)">
                                      <p:cBhvr>
                                        <p:cTn id="32" dur="500"/>
                                        <p:tgtEl>
                                          <p:spTgt spid="43"/>
                                        </p:tgtEl>
                                      </p:cBhvr>
                                    </p:animEffect>
                                  </p:childTnLst>
                                </p:cTn>
                              </p:par>
                            </p:childTnLst>
                          </p:cTn>
                        </p:par>
                        <p:par>
                          <p:cTn id="33" fill="hold">
                            <p:stCondLst>
                              <p:cond delay="1000"/>
                            </p:stCondLst>
                            <p:childTnLst>
                              <p:par>
                                <p:cTn id="34" presetID="22" presetClass="entr" presetSubtype="8" fill="hold" grpId="0" nodeType="afterEffect">
                                  <p:stCondLst>
                                    <p:cond delay="0"/>
                                  </p:stCondLst>
                                  <p:childTnLst>
                                    <p:set>
                                      <p:cBhvr>
                                        <p:cTn id="35" dur="1" fill="hold">
                                          <p:stCondLst>
                                            <p:cond delay="0"/>
                                          </p:stCondLst>
                                        </p:cTn>
                                        <p:tgtEl>
                                          <p:spTgt spid="44"/>
                                        </p:tgtEl>
                                        <p:attrNameLst>
                                          <p:attrName>style.visibility</p:attrName>
                                        </p:attrNameLst>
                                      </p:cBhvr>
                                      <p:to>
                                        <p:strVal val="visible"/>
                                      </p:to>
                                    </p:set>
                                    <p:animEffect transition="in" filter="wipe(left)">
                                      <p:cBhvr>
                                        <p:cTn id="36" dur="500"/>
                                        <p:tgtEl>
                                          <p:spTgt spid="44"/>
                                        </p:tgtEl>
                                      </p:cBhvr>
                                    </p:animEffect>
                                  </p:childTnLst>
                                </p:cTn>
                              </p:par>
                            </p:childTnLst>
                          </p:cTn>
                        </p:par>
                        <p:par>
                          <p:cTn id="37" fill="hold">
                            <p:stCondLst>
                              <p:cond delay="1500"/>
                            </p:stCondLst>
                            <p:childTnLst>
                              <p:par>
                                <p:cTn id="38" presetID="31" presetClass="entr" presetSubtype="0" fill="hold" nodeType="afterEffect">
                                  <p:stCondLst>
                                    <p:cond delay="0"/>
                                  </p:stCondLst>
                                  <p:childTnLst>
                                    <p:set>
                                      <p:cBhvr>
                                        <p:cTn id="39" dur="1" fill="hold">
                                          <p:stCondLst>
                                            <p:cond delay="0"/>
                                          </p:stCondLst>
                                        </p:cTn>
                                        <p:tgtEl>
                                          <p:spTgt spid="46"/>
                                        </p:tgtEl>
                                        <p:attrNameLst>
                                          <p:attrName>style.visibility</p:attrName>
                                        </p:attrNameLst>
                                      </p:cBhvr>
                                      <p:to>
                                        <p:strVal val="visible"/>
                                      </p:to>
                                    </p:set>
                                    <p:anim calcmode="lin" valueType="num">
                                      <p:cBhvr>
                                        <p:cTn id="40" dur="750" fill="hold"/>
                                        <p:tgtEl>
                                          <p:spTgt spid="46"/>
                                        </p:tgtEl>
                                        <p:attrNameLst>
                                          <p:attrName>ppt_w</p:attrName>
                                        </p:attrNameLst>
                                      </p:cBhvr>
                                      <p:tavLst>
                                        <p:tav tm="0">
                                          <p:val>
                                            <p:fltVal val="0"/>
                                          </p:val>
                                        </p:tav>
                                        <p:tav tm="100000">
                                          <p:val>
                                            <p:strVal val="#ppt_w"/>
                                          </p:val>
                                        </p:tav>
                                      </p:tavLst>
                                    </p:anim>
                                    <p:anim calcmode="lin" valueType="num">
                                      <p:cBhvr>
                                        <p:cTn id="41" dur="750" fill="hold"/>
                                        <p:tgtEl>
                                          <p:spTgt spid="46"/>
                                        </p:tgtEl>
                                        <p:attrNameLst>
                                          <p:attrName>ppt_h</p:attrName>
                                        </p:attrNameLst>
                                      </p:cBhvr>
                                      <p:tavLst>
                                        <p:tav tm="0">
                                          <p:val>
                                            <p:fltVal val="0"/>
                                          </p:val>
                                        </p:tav>
                                        <p:tav tm="100000">
                                          <p:val>
                                            <p:strVal val="#ppt_h"/>
                                          </p:val>
                                        </p:tav>
                                      </p:tavLst>
                                    </p:anim>
                                    <p:anim calcmode="lin" valueType="num">
                                      <p:cBhvr>
                                        <p:cTn id="42" dur="750" fill="hold"/>
                                        <p:tgtEl>
                                          <p:spTgt spid="46"/>
                                        </p:tgtEl>
                                        <p:attrNameLst>
                                          <p:attrName>style.rotation</p:attrName>
                                        </p:attrNameLst>
                                      </p:cBhvr>
                                      <p:tavLst>
                                        <p:tav tm="0">
                                          <p:val>
                                            <p:fltVal val="90"/>
                                          </p:val>
                                        </p:tav>
                                        <p:tav tm="100000">
                                          <p:val>
                                            <p:fltVal val="0"/>
                                          </p:val>
                                        </p:tav>
                                      </p:tavLst>
                                    </p:anim>
                                    <p:animEffect transition="in" filter="fade">
                                      <p:cBhvr>
                                        <p:cTn id="43" dur="75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2" grpId="0" animBg="1"/>
      <p:bldP spid="43" grpId="0" animBg="1"/>
      <p:bldP spid="44" grpId="0" animBg="1"/>
      <p:bldP spid="4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id="{5F858DB0-B650-455B-B62E-01140733C71B}"/>
              </a:ext>
            </a:extLst>
          </p:cNvPr>
          <p:cNvGrpSpPr/>
          <p:nvPr/>
        </p:nvGrpSpPr>
        <p:grpSpPr>
          <a:xfrm>
            <a:off x="428293" y="446394"/>
            <a:ext cx="11209821" cy="5911648"/>
            <a:chOff x="990600" y="743016"/>
            <a:chExt cx="10210800" cy="5384801"/>
          </a:xfrm>
          <a:effectLst>
            <a:outerShdw blurRad="50800" dist="38100" dir="2700000" algn="tl" rotWithShape="0">
              <a:prstClr val="black">
                <a:alpha val="40000"/>
              </a:prstClr>
            </a:outerShdw>
          </a:effectLst>
        </p:grpSpPr>
        <p:sp>
          <p:nvSpPr>
            <p:cNvPr id="6" name="矩形 5">
              <a:extLst>
                <a:ext uri="{FF2B5EF4-FFF2-40B4-BE49-F238E27FC236}">
                  <a16:creationId xmlns:a16="http://schemas.microsoft.com/office/drawing/2014/main" id="{63DDDF89-AA7C-40A0-BAC7-32959281E499}"/>
                </a:ext>
              </a:extLst>
            </p:cNvPr>
            <p:cNvSpPr/>
            <p:nvPr/>
          </p:nvSpPr>
          <p:spPr>
            <a:xfrm>
              <a:off x="990600" y="743016"/>
              <a:ext cx="10210800" cy="5384801"/>
            </a:xfrm>
            <a:prstGeom prst="rect">
              <a:avLst/>
            </a:prstGeom>
            <a:solidFill>
              <a:srgbClr val="6F9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4BD97815-0B8D-4591-BDB3-41611CF9C854}"/>
                </a:ext>
              </a:extLst>
            </p:cNvPr>
            <p:cNvSpPr/>
            <p:nvPr/>
          </p:nvSpPr>
          <p:spPr>
            <a:xfrm>
              <a:off x="1121520" y="876871"/>
              <a:ext cx="9957812" cy="5106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4" name="图片 37">
            <a:extLst>
              <a:ext uri="{FF2B5EF4-FFF2-40B4-BE49-F238E27FC236}">
                <a16:creationId xmlns:a16="http://schemas.microsoft.com/office/drawing/2014/main" id="{7A9EB4B0-054A-4B6B-9972-345F328072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86172" y="5131140"/>
            <a:ext cx="2418309" cy="1704788"/>
          </a:xfrm>
          <a:prstGeom prst="rect">
            <a:avLst/>
          </a:prstGeom>
        </p:spPr>
      </p:pic>
      <p:sp>
        <p:nvSpPr>
          <p:cNvPr id="15" name="Rectangle 14"/>
          <p:cNvSpPr/>
          <p:nvPr/>
        </p:nvSpPr>
        <p:spPr>
          <a:xfrm>
            <a:off x="1760669" y="2453260"/>
            <a:ext cx="8110408" cy="509809"/>
          </a:xfrm>
          <a:prstGeom prst="rect">
            <a:avLst/>
          </a:prstGeom>
          <a:solidFill>
            <a:schemeClr val="accent2">
              <a:lumMod val="20000"/>
              <a:lumOff val="8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855427" y="3555968"/>
            <a:ext cx="7662929" cy="509809"/>
          </a:xfrm>
          <a:prstGeom prst="rect">
            <a:avLst/>
          </a:prstGeom>
          <a:solidFill>
            <a:schemeClr val="accent2">
              <a:lumMod val="20000"/>
              <a:lumOff val="8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855426" y="4100137"/>
            <a:ext cx="6485413" cy="509809"/>
          </a:xfrm>
          <a:prstGeom prst="rect">
            <a:avLst/>
          </a:prstGeom>
          <a:solidFill>
            <a:schemeClr val="accent2">
              <a:lumMod val="20000"/>
              <a:lumOff val="8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855426" y="4669300"/>
            <a:ext cx="5142544" cy="509809"/>
          </a:xfrm>
          <a:prstGeom prst="rect">
            <a:avLst/>
          </a:prstGeom>
          <a:solidFill>
            <a:schemeClr val="accent2">
              <a:lumMod val="20000"/>
              <a:lumOff val="8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2322139" y="5187760"/>
            <a:ext cx="1147892" cy="509809"/>
          </a:xfrm>
          <a:prstGeom prst="rect">
            <a:avLst/>
          </a:prstGeom>
          <a:solidFill>
            <a:schemeClr val="accent2">
              <a:lumMod val="20000"/>
              <a:lumOff val="8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8633628" y="3531261"/>
            <a:ext cx="2337739" cy="509809"/>
          </a:xfrm>
          <a:prstGeom prst="rect">
            <a:avLst/>
          </a:prstGeom>
          <a:solidFill>
            <a:schemeClr val="accent2">
              <a:lumMod val="20000"/>
              <a:lumOff val="8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7430484" y="4124322"/>
            <a:ext cx="3540884" cy="509809"/>
          </a:xfrm>
          <a:prstGeom prst="rect">
            <a:avLst/>
          </a:prstGeom>
          <a:solidFill>
            <a:schemeClr val="accent2">
              <a:lumMod val="20000"/>
              <a:lumOff val="8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6131982" y="4677952"/>
            <a:ext cx="4839386" cy="509809"/>
          </a:xfrm>
          <a:prstGeom prst="rect">
            <a:avLst/>
          </a:prstGeom>
          <a:solidFill>
            <a:schemeClr val="accent2">
              <a:lumMod val="20000"/>
              <a:lumOff val="8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2085434" y="5222930"/>
            <a:ext cx="6684968" cy="509809"/>
          </a:xfrm>
          <a:prstGeom prst="rect">
            <a:avLst/>
          </a:prstGeom>
          <a:solidFill>
            <a:schemeClr val="accent2">
              <a:lumMod val="20000"/>
              <a:lumOff val="8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
          <p:cNvSpPr>
            <a:spLocks noChangeArrowheads="1"/>
          </p:cNvSpPr>
          <p:nvPr/>
        </p:nvSpPr>
        <p:spPr bwMode="auto">
          <a:xfrm>
            <a:off x="765782" y="734485"/>
            <a:ext cx="10205585"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r>
              <a:rPr lang="en-US" altLang="en-US" sz="3600" b="1" dirty="0">
                <a:solidFill>
                  <a:srgbClr val="002060"/>
                </a:solidFill>
                <a:latin typeface="open sans" panose="020B0606030504020204" pitchFamily="34"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Ví</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dụ</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a:solidFill>
                  <a:srgbClr val="002060"/>
                </a:solidFill>
                <a:latin typeface="open sans" panose="020B0606030504020204" pitchFamily="34"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Mấy</a:t>
            </a:r>
            <a:r>
              <a:rPr lang="vi-VN" altLang="en-US" sz="3600" b="1" dirty="0">
                <a:solidFill>
                  <a:srgbClr val="002060"/>
                </a:solidFill>
                <a:latin typeface="Times New Roman" panose="02020603050405020304" pitchFamily="18" charset="0"/>
                <a:cs typeface="Times New Roman" panose="02020603050405020304" pitchFamily="18" charset="0"/>
              </a:rPr>
              <a:t> hôm nay, </a:t>
            </a:r>
            <a:r>
              <a:rPr lang="en-US" altLang="en-US" sz="3600" b="1" dirty="0" err="1">
                <a:solidFill>
                  <a:srgbClr val="002060"/>
                </a:solidFill>
                <a:latin typeface="Times New Roman" panose="02020603050405020304" pitchFamily="18" charset="0"/>
                <a:cs typeface="Times New Roman" panose="02020603050405020304" pitchFamily="18" charset="0"/>
              </a:rPr>
              <a:t>Hà</a:t>
            </a:r>
            <a:r>
              <a:rPr lang="vi-VN" altLang="en-US" sz="3600" b="1" dirty="0">
                <a:solidFill>
                  <a:srgbClr val="002060"/>
                </a:solidFill>
                <a:latin typeface="Times New Roman" panose="02020603050405020304" pitchFamily="18" charset="0"/>
                <a:cs typeface="Times New Roman" panose="02020603050405020304" pitchFamily="18" charset="0"/>
              </a:rPr>
              <a:t> bị ốm không đi học được. Nên</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cuối</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buổi</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học</a:t>
            </a:r>
            <a:r>
              <a:rPr lang="vi-VN"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lớp</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em</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đến</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thăm</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Hà</a:t>
            </a:r>
            <a:r>
              <a:rPr lang="vi-VN"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Gặp</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mẹ</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Hà</a:t>
            </a:r>
            <a:r>
              <a:rPr lang="en-US" altLang="en-US" sz="3600" b="1" dirty="0">
                <a:solidFill>
                  <a:srgbClr val="002060"/>
                </a:solidFill>
                <a:latin typeface="Times New Roman" panose="02020603050405020304" pitchFamily="18" charset="0"/>
                <a:cs typeface="Times New Roman" panose="02020603050405020304" pitchFamily="18" charset="0"/>
              </a:rPr>
              <a:t>,</a:t>
            </a:r>
            <a:r>
              <a:rPr lang="vi-VN" altLang="en-US" sz="3600" b="1" dirty="0">
                <a:solidFill>
                  <a:srgbClr val="002060"/>
                </a:solidFill>
                <a:latin typeface="Times New Roman" panose="02020603050405020304" pitchFamily="18" charset="0"/>
                <a:cs typeface="Times New Roman" panose="02020603050405020304" pitchFamily="18" charset="0"/>
              </a:rPr>
              <a:t> em thay mặt các bạn </a:t>
            </a:r>
            <a:r>
              <a:rPr lang="en-US" altLang="en-US" sz="3600" b="1" dirty="0" err="1">
                <a:solidFill>
                  <a:srgbClr val="002060"/>
                </a:solidFill>
                <a:latin typeface="Times New Roman" panose="02020603050405020304" pitchFamily="18" charset="0"/>
                <a:cs typeface="Times New Roman" panose="02020603050405020304" pitchFamily="18" charset="0"/>
              </a:rPr>
              <a:t>giới</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thiệu</a:t>
            </a:r>
            <a:r>
              <a:rPr lang="vi-VN" altLang="en-US" sz="3600" b="1" dirty="0">
                <a:solidFill>
                  <a:srgbClr val="002060"/>
                </a:solidFill>
                <a:latin typeface="Times New Roman" panose="02020603050405020304" pitchFamily="18" charset="0"/>
                <a:cs typeface="Times New Roman" panose="02020603050405020304" pitchFamily="18" charset="0"/>
              </a:rPr>
              <a:t>:</a:t>
            </a:r>
            <a:r>
              <a:rPr lang="en-US" altLang="en-US" sz="3600" b="1" dirty="0">
                <a:solidFill>
                  <a:srgbClr val="002060"/>
                </a:solidFill>
                <a:latin typeface="Times New Roman" panose="02020603050405020304" pitchFamily="18" charset="0"/>
                <a:cs typeface="Times New Roman" panose="02020603050405020304" pitchFamily="18" charset="0"/>
              </a:rPr>
              <a:t> </a:t>
            </a:r>
            <a:r>
              <a:rPr lang="vi-VN" altLang="en-US" sz="3600" b="1" dirty="0">
                <a:solidFill>
                  <a:srgbClr val="002060"/>
                </a:solidFill>
                <a:latin typeface="Times New Roman" panose="02020603050405020304" pitchFamily="18" charset="0"/>
                <a:cs typeface="Times New Roman" panose="02020603050405020304" pitchFamily="18" charset="0"/>
              </a:rPr>
              <a:t>“Thưa bác, chúng cháu là bạn cùng lớp với </a:t>
            </a:r>
            <a:r>
              <a:rPr lang="en-US" altLang="en-US" sz="3600" b="1" dirty="0">
                <a:solidFill>
                  <a:srgbClr val="002060"/>
                </a:solidFill>
                <a:latin typeface="Times New Roman" panose="02020603050405020304" pitchFamily="18" charset="0"/>
                <a:cs typeface="Times New Roman" panose="02020603050405020304" pitchFamily="18" charset="0"/>
              </a:rPr>
              <a:t> </a:t>
            </a:r>
            <a:r>
              <a:rPr lang="vi-VN" altLang="en-US" sz="3600" b="1" dirty="0">
                <a:solidFill>
                  <a:srgbClr val="002060"/>
                </a:solidFill>
                <a:latin typeface="Times New Roman" panose="02020603050405020304" pitchFamily="18" charset="0"/>
                <a:cs typeface="Times New Roman" panose="02020603050405020304" pitchFamily="18" charset="0"/>
              </a:rPr>
              <a:t>Tùng. Biết Tùng  bị ốm nên chúng cháu đến thăm bạn ấy ạ!"</a:t>
            </a:r>
          </a:p>
          <a:p>
            <a:pPr algn="just"/>
            <a:r>
              <a:rPr lang="vi-VN" altLang="en-US" sz="3600" b="1" dirty="0">
                <a:solidFill>
                  <a:srgbClr val="002060"/>
                </a:solidFill>
                <a:latin typeface="Times New Roman" panose="02020603050405020304" pitchFamily="18" charset="0"/>
                <a:cs typeface="Times New Roman" panose="02020603050405020304" pitchFamily="18" charset="0"/>
              </a:rPr>
              <a:t>Cháu tên là</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Tài</a:t>
            </a:r>
            <a:r>
              <a:rPr lang="en-US" altLang="en-US" sz="3600" b="1" dirty="0">
                <a:solidFill>
                  <a:srgbClr val="002060"/>
                </a:solidFill>
                <a:latin typeface="Times New Roman" panose="02020603050405020304" pitchFamily="18" charset="0"/>
                <a:cs typeface="Times New Roman" panose="02020603050405020304" pitchFamily="18" charset="0"/>
              </a:rPr>
              <a:t> </a:t>
            </a:r>
            <a:r>
              <a:rPr lang="vi-VN" altLang="en-US" sz="3600" b="1" dirty="0">
                <a:solidFill>
                  <a:srgbClr val="002060"/>
                </a:solidFill>
                <a:latin typeface="Times New Roman" panose="02020603050405020304" pitchFamily="18" charset="0"/>
                <a:cs typeface="Times New Roman" panose="02020603050405020304" pitchFamily="18" charset="0"/>
              </a:rPr>
              <a:t>lớp trưởng của </a:t>
            </a:r>
            <a:r>
              <a:rPr lang="en-US" altLang="en-US" sz="3600" b="1" dirty="0" err="1">
                <a:solidFill>
                  <a:srgbClr val="002060"/>
                </a:solidFill>
                <a:latin typeface="Times New Roman" panose="02020603050405020304" pitchFamily="18" charset="0"/>
                <a:cs typeface="Times New Roman" panose="02020603050405020304" pitchFamily="18" charset="0"/>
              </a:rPr>
              <a:t>lớp</a:t>
            </a:r>
            <a:r>
              <a:rPr lang="en-US" altLang="en-US" sz="3600" b="1" dirty="0">
                <a:solidFill>
                  <a:srgbClr val="002060"/>
                </a:solidFill>
                <a:latin typeface="Times New Roman" panose="02020603050405020304" pitchFamily="18" charset="0"/>
                <a:cs typeface="Times New Roman" panose="02020603050405020304" pitchFamily="18" charset="0"/>
              </a:rPr>
              <a:t> </a:t>
            </a:r>
            <a:r>
              <a:rPr lang="vi-VN" altLang="en-US" sz="3600" b="1" dirty="0">
                <a:solidFill>
                  <a:srgbClr val="002060"/>
                </a:solidFill>
                <a:latin typeface="Times New Roman" panose="02020603050405020304" pitchFamily="18" charset="0"/>
                <a:cs typeface="Times New Roman" panose="02020603050405020304" pitchFamily="18" charset="0"/>
              </a:rPr>
              <a:t>ạ!</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Còn</a:t>
            </a:r>
            <a:r>
              <a:rPr lang="en-US" altLang="en-US" sz="3600" b="1" dirty="0">
                <a:solidFill>
                  <a:srgbClr val="002060"/>
                </a:solidFill>
                <a:latin typeface="Times New Roman" panose="02020603050405020304" pitchFamily="18" charset="0"/>
                <a:cs typeface="Times New Roman" panose="02020603050405020304" pitchFamily="18" charset="0"/>
              </a:rPr>
              <a:t> đ</a:t>
            </a:r>
            <a:r>
              <a:rPr lang="vi-VN" altLang="en-US" sz="3600" b="1" dirty="0">
                <a:solidFill>
                  <a:srgbClr val="002060"/>
                </a:solidFill>
                <a:latin typeface="Times New Roman" panose="02020603050405020304" pitchFamily="18" charset="0"/>
                <a:cs typeface="Times New Roman" panose="02020603050405020304" pitchFamily="18" charset="0"/>
              </a:rPr>
              <a:t>ây là bạn Nga, bạn Mai và bạn Nam. Bạn </a:t>
            </a:r>
            <a:r>
              <a:rPr lang="en-US" altLang="en-US" sz="3600" b="1" dirty="0">
                <a:solidFill>
                  <a:srgbClr val="002060"/>
                </a:solidFill>
                <a:latin typeface="Times New Roman" panose="02020603050405020304" pitchFamily="18" charset="0"/>
                <a:cs typeface="Times New Roman" panose="02020603050405020304" pitchFamily="18" charset="0"/>
              </a:rPr>
              <a:t>Hi</a:t>
            </a:r>
            <a:r>
              <a:rPr lang="vi-VN" altLang="en-US" sz="3600" b="1" dirty="0">
                <a:solidFill>
                  <a:srgbClr val="002060"/>
                </a:solidFill>
                <a:latin typeface="Times New Roman" panose="02020603050405020304" pitchFamily="18" charset="0"/>
                <a:cs typeface="Times New Roman" panose="02020603050405020304" pitchFamily="18" charset="0"/>
              </a:rPr>
              <a:t>ền Mai là lớp phó học tập lớp cháu</a:t>
            </a:r>
            <a:r>
              <a:rPr lang="en-US" altLang="en-US" sz="3600" b="1" dirty="0">
                <a:solidFill>
                  <a:srgbClr val="002060"/>
                </a:solidFill>
                <a:latin typeface="Times New Roman" panose="02020603050405020304" pitchFamily="18" charset="0"/>
                <a:cs typeface="Times New Roman" panose="02020603050405020304" pitchFamily="18" charset="0"/>
              </a:rPr>
              <a:t>. </a:t>
            </a:r>
            <a:r>
              <a:rPr lang="vi-VN" altLang="en-US" sz="3600" b="1" dirty="0">
                <a:solidFill>
                  <a:srgbClr val="002060"/>
                </a:solidFill>
                <a:latin typeface="Times New Roman" panose="02020603050405020304" pitchFamily="18" charset="0"/>
                <a:cs typeface="Times New Roman" panose="02020603050405020304" pitchFamily="18" charset="0"/>
              </a:rPr>
              <a:t>Bạn </a:t>
            </a:r>
            <a:r>
              <a:rPr lang="en-US" altLang="en-US" sz="3600" b="1" dirty="0">
                <a:solidFill>
                  <a:srgbClr val="002060"/>
                </a:solidFill>
                <a:latin typeface="Times New Roman" panose="02020603050405020304" pitchFamily="18" charset="0"/>
                <a:cs typeface="Times New Roman" panose="02020603050405020304" pitchFamily="18" charset="0"/>
              </a:rPr>
              <a:t>N</a:t>
            </a:r>
            <a:r>
              <a:rPr lang="vi-VN" altLang="en-US" sz="3600" b="1" dirty="0">
                <a:solidFill>
                  <a:srgbClr val="002060"/>
                </a:solidFill>
                <a:latin typeface="Times New Roman" panose="02020603050405020304" pitchFamily="18" charset="0"/>
                <a:cs typeface="Times New Roman" panose="02020603050405020304" pitchFamily="18" charset="0"/>
              </a:rPr>
              <a:t>am là lớp phó lao động. Còn bạn </a:t>
            </a:r>
            <a:r>
              <a:rPr lang="en-US" altLang="en-US" sz="3600" b="1" dirty="0" err="1">
                <a:solidFill>
                  <a:srgbClr val="002060"/>
                </a:solidFill>
                <a:latin typeface="Times New Roman" panose="02020603050405020304" pitchFamily="18" charset="0"/>
                <a:cs typeface="Times New Roman" panose="02020603050405020304" pitchFamily="18" charset="0"/>
              </a:rPr>
              <a:t>Nga</a:t>
            </a:r>
            <a:r>
              <a:rPr lang="en-US" altLang="en-US" sz="3600" b="1" dirty="0">
                <a:solidFill>
                  <a:srgbClr val="002060"/>
                </a:solidFill>
                <a:latin typeface="Times New Roman" panose="02020603050405020304" pitchFamily="18" charset="0"/>
                <a:cs typeface="Times New Roman" panose="02020603050405020304" pitchFamily="18" charset="0"/>
              </a:rPr>
              <a:t> </a:t>
            </a:r>
            <a:r>
              <a:rPr lang="vi-VN" altLang="en-US" sz="3600" b="1" dirty="0">
                <a:solidFill>
                  <a:srgbClr val="002060"/>
                </a:solidFill>
                <a:latin typeface="Times New Roman" panose="02020603050405020304" pitchFamily="18" charset="0"/>
                <a:cs typeface="Times New Roman" panose="02020603050405020304" pitchFamily="18" charset="0"/>
              </a:rPr>
              <a:t>là </a:t>
            </a:r>
            <a:r>
              <a:rPr lang="en-US" altLang="en-US" sz="3600" b="1" dirty="0" err="1">
                <a:solidFill>
                  <a:srgbClr val="002060"/>
                </a:solidFill>
                <a:latin typeface="Times New Roman" panose="02020603050405020304" pitchFamily="18" charset="0"/>
                <a:cs typeface="Times New Roman" panose="02020603050405020304" pitchFamily="18" charset="0"/>
              </a:rPr>
              <a:t>Tổ</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trưởng</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tổ</a:t>
            </a:r>
            <a:r>
              <a:rPr lang="en-US" altLang="en-US" sz="3600" b="1" dirty="0">
                <a:solidFill>
                  <a:srgbClr val="002060"/>
                </a:solidFill>
                <a:latin typeface="Times New Roman" panose="02020603050405020304" pitchFamily="18" charset="0"/>
                <a:cs typeface="Times New Roman" panose="02020603050405020304" pitchFamily="18" charset="0"/>
              </a:rPr>
              <a:t> 1 ạ</a:t>
            </a:r>
            <a:r>
              <a:rPr lang="vi-VN" altLang="en-US" sz="3600" b="1" dirty="0">
                <a:solidFill>
                  <a:srgbClr val="00206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96572413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500"/>
                                        <p:tgtEl>
                                          <p:spTgt spid="16"/>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left)">
                                      <p:cBhvr>
                                        <p:cTn id="13" dur="500"/>
                                        <p:tgtEl>
                                          <p:spTgt spid="17"/>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left)">
                                      <p:cBhvr>
                                        <p:cTn id="16" dur="500"/>
                                        <p:tgtEl>
                                          <p:spTgt spid="18"/>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left)">
                                      <p:cBhvr>
                                        <p:cTn id="19" dur="500"/>
                                        <p:tgtEl>
                                          <p:spTgt spid="19"/>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left)">
                                      <p:cBhvr>
                                        <p:cTn id="25" dur="500"/>
                                        <p:tgtEl>
                                          <p:spTgt spid="21"/>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left)">
                                      <p:cBhvr>
                                        <p:cTn id="28" dur="500"/>
                                        <p:tgtEl>
                                          <p:spTgt spid="22"/>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left)">
                                      <p:cBhvr>
                                        <p:cTn id="31" dur="500"/>
                                        <p:tgtEl>
                                          <p:spTgt spid="23"/>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randombar(horizontal)">
                                      <p:cBhvr>
                                        <p:cTn id="34"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21" grpId="0" animBg="1"/>
      <p:bldP spid="22" grpId="0" animBg="1"/>
      <p:bldP spid="23" grpId="0" animBg="1"/>
      <p:bldP spid="3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5">
            <a:extLst>
              <a:ext uri="{FF2B5EF4-FFF2-40B4-BE49-F238E27FC236}">
                <a16:creationId xmlns:a16="http://schemas.microsoft.com/office/drawing/2014/main" id="{A6274D2E-C840-40B9-875C-8A3DAA4200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4595" y="1667821"/>
            <a:ext cx="6882809" cy="3522358"/>
          </a:xfrm>
          <a:prstGeom prst="rect">
            <a:avLst/>
          </a:prstGeom>
        </p:spPr>
      </p:pic>
      <p:pic>
        <p:nvPicPr>
          <p:cNvPr id="18" name="图片 5">
            <a:extLst>
              <a:ext uri="{FF2B5EF4-FFF2-40B4-BE49-F238E27FC236}">
                <a16:creationId xmlns:a16="http://schemas.microsoft.com/office/drawing/2014/main" id="{A6274D2E-C840-40B9-875C-8A3DAA4200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4595" y="1667821"/>
            <a:ext cx="6882809" cy="3522358"/>
          </a:xfrm>
          <a:prstGeom prst="rect">
            <a:avLst/>
          </a:prstGeom>
        </p:spPr>
      </p:pic>
      <p:pic>
        <p:nvPicPr>
          <p:cNvPr id="19" name="图片 6">
            <a:extLst>
              <a:ext uri="{FF2B5EF4-FFF2-40B4-BE49-F238E27FC236}">
                <a16:creationId xmlns:a16="http://schemas.microsoft.com/office/drawing/2014/main" id="{8AD23B0D-575E-402B-BF2A-E8C093E1FE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0178" y="1667821"/>
            <a:ext cx="782168" cy="824448"/>
          </a:xfrm>
          <a:prstGeom prst="rect">
            <a:avLst/>
          </a:prstGeom>
        </p:spPr>
      </p:pic>
      <p:pic>
        <p:nvPicPr>
          <p:cNvPr id="21" name="图片 10">
            <a:extLst>
              <a:ext uri="{FF2B5EF4-FFF2-40B4-BE49-F238E27FC236}">
                <a16:creationId xmlns:a16="http://schemas.microsoft.com/office/drawing/2014/main" id="{79BB139E-A897-48C6-876A-DF27F1944F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737989" flipH="1">
            <a:off x="1007398" y="3346654"/>
            <a:ext cx="2355972" cy="2127332"/>
          </a:xfrm>
          <a:prstGeom prst="rect">
            <a:avLst/>
          </a:prstGeom>
        </p:spPr>
      </p:pic>
      <p:pic>
        <p:nvPicPr>
          <p:cNvPr id="24" name="图片 14">
            <a:extLst>
              <a:ext uri="{FF2B5EF4-FFF2-40B4-BE49-F238E27FC236}">
                <a16:creationId xmlns:a16="http://schemas.microsoft.com/office/drawing/2014/main" id="{47B24417-409C-46F8-8D90-2F2500C772AD}"/>
              </a:ext>
            </a:extLst>
          </p:cNvPr>
          <p:cNvPicPr>
            <a:picLocks noChangeAspect="1"/>
          </p:cNvPicPr>
          <p:nvPr/>
        </p:nvPicPr>
        <p:blipFill rotWithShape="1">
          <a:blip r:embed="rId6">
            <a:extLst>
              <a:ext uri="{28A0092B-C50C-407E-A947-70E740481C1C}">
                <a14:useLocalDpi xmlns:a14="http://schemas.microsoft.com/office/drawing/2010/main" val="0"/>
              </a:ext>
            </a:extLst>
          </a:blip>
          <a:srcRect t="43792"/>
          <a:stretch/>
        </p:blipFill>
        <p:spPr>
          <a:xfrm rot="5400000">
            <a:off x="10691975" y="1060650"/>
            <a:ext cx="2551181" cy="448869"/>
          </a:xfrm>
          <a:prstGeom prst="rect">
            <a:avLst/>
          </a:prstGeom>
        </p:spPr>
      </p:pic>
      <p:pic>
        <p:nvPicPr>
          <p:cNvPr id="25" name="图片 16" descr="图片包含 物体&#10;&#10;已生成高可信度的说明">
            <a:extLst>
              <a:ext uri="{FF2B5EF4-FFF2-40B4-BE49-F238E27FC236}">
                <a16:creationId xmlns:a16="http://schemas.microsoft.com/office/drawing/2014/main" id="{19C6F136-26A7-4883-85DA-E63875152156}"/>
              </a:ext>
            </a:extLst>
          </p:cNvPr>
          <p:cNvPicPr>
            <a:picLocks noChangeAspect="1"/>
          </p:cNvPicPr>
          <p:nvPr/>
        </p:nvPicPr>
        <p:blipFill rotWithShape="1">
          <a:blip r:embed="rId7">
            <a:extLst>
              <a:ext uri="{28A0092B-C50C-407E-A947-70E740481C1C}">
                <a14:useLocalDpi xmlns:a14="http://schemas.microsoft.com/office/drawing/2010/main" val="0"/>
              </a:ext>
            </a:extLst>
          </a:blip>
          <a:srcRect t="1" b="-35"/>
          <a:stretch/>
        </p:blipFill>
        <p:spPr>
          <a:xfrm>
            <a:off x="0" y="6054152"/>
            <a:ext cx="2551181" cy="798852"/>
          </a:xfrm>
          <a:prstGeom prst="rect">
            <a:avLst/>
          </a:prstGeom>
        </p:spPr>
      </p:pic>
      <p:pic>
        <p:nvPicPr>
          <p:cNvPr id="26" name="图片 22">
            <a:extLst>
              <a:ext uri="{FF2B5EF4-FFF2-40B4-BE49-F238E27FC236}">
                <a16:creationId xmlns:a16="http://schemas.microsoft.com/office/drawing/2014/main" id="{F282E8D1-5A44-4A89-A803-C6C09C2A0F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83594" y="1709336"/>
            <a:ext cx="1437038" cy="1514716"/>
          </a:xfrm>
          <a:prstGeom prst="rect">
            <a:avLst/>
          </a:prstGeom>
        </p:spPr>
      </p:pic>
      <p:pic>
        <p:nvPicPr>
          <p:cNvPr id="27" name="图片 23">
            <a:extLst>
              <a:ext uri="{FF2B5EF4-FFF2-40B4-BE49-F238E27FC236}">
                <a16:creationId xmlns:a16="http://schemas.microsoft.com/office/drawing/2014/main" id="{00129D6F-FAFF-4421-A9C8-430905AD86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5559" y="4397284"/>
            <a:ext cx="986037" cy="971951"/>
          </a:xfrm>
          <a:prstGeom prst="rect">
            <a:avLst/>
          </a:prstGeom>
        </p:spPr>
      </p:pic>
      <p:pic>
        <p:nvPicPr>
          <p:cNvPr id="28" name="图片 24">
            <a:extLst>
              <a:ext uri="{FF2B5EF4-FFF2-40B4-BE49-F238E27FC236}">
                <a16:creationId xmlns:a16="http://schemas.microsoft.com/office/drawing/2014/main" id="{CDB8CC4F-6DAD-4B52-A611-41733C4839D8}"/>
              </a:ext>
            </a:extLst>
          </p:cNvPr>
          <p:cNvPicPr>
            <a:picLocks noChangeAspect="1"/>
          </p:cNvPicPr>
          <p:nvPr/>
        </p:nvPicPr>
        <p:blipFill rotWithShape="1">
          <a:blip r:embed="rId9">
            <a:extLst>
              <a:ext uri="{28A0092B-C50C-407E-A947-70E740481C1C}">
                <a14:useLocalDpi xmlns:a14="http://schemas.microsoft.com/office/drawing/2010/main" val="0"/>
              </a:ext>
            </a:extLst>
          </a:blip>
          <a:srcRect l="53250"/>
          <a:stretch/>
        </p:blipFill>
        <p:spPr>
          <a:xfrm flipH="1">
            <a:off x="11659232" y="4410320"/>
            <a:ext cx="525720" cy="1228332"/>
          </a:xfrm>
          <a:prstGeom prst="rect">
            <a:avLst/>
          </a:prstGeom>
        </p:spPr>
      </p:pic>
      <p:pic>
        <p:nvPicPr>
          <p:cNvPr id="29" name="图片 25">
            <a:extLst>
              <a:ext uri="{FF2B5EF4-FFF2-40B4-BE49-F238E27FC236}">
                <a16:creationId xmlns:a16="http://schemas.microsoft.com/office/drawing/2014/main" id="{A4CE6D37-0D34-4CBC-B09D-99ACCB133C14}"/>
              </a:ext>
            </a:extLst>
          </p:cNvPr>
          <p:cNvPicPr>
            <a:picLocks noChangeAspect="1"/>
          </p:cNvPicPr>
          <p:nvPr/>
        </p:nvPicPr>
        <p:blipFill rotWithShape="1">
          <a:blip r:embed="rId10">
            <a:extLst>
              <a:ext uri="{28A0092B-C50C-407E-A947-70E740481C1C}">
                <a14:useLocalDpi xmlns:a14="http://schemas.microsoft.com/office/drawing/2010/main" val="0"/>
              </a:ext>
            </a:extLst>
          </a:blip>
          <a:srcRect b="23729"/>
          <a:stretch/>
        </p:blipFill>
        <p:spPr>
          <a:xfrm>
            <a:off x="2373557" y="1254118"/>
            <a:ext cx="2657578" cy="849470"/>
          </a:xfrm>
          <a:prstGeom prst="rect">
            <a:avLst/>
          </a:prstGeom>
        </p:spPr>
      </p:pic>
      <p:pic>
        <p:nvPicPr>
          <p:cNvPr id="30" name="图片 26">
            <a:extLst>
              <a:ext uri="{FF2B5EF4-FFF2-40B4-BE49-F238E27FC236}">
                <a16:creationId xmlns:a16="http://schemas.microsoft.com/office/drawing/2014/main" id="{85BBDA90-5D21-4866-A3A9-7CB61E6259D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094249" flipH="1">
            <a:off x="-145504" y="310694"/>
            <a:ext cx="1725025" cy="798510"/>
          </a:xfrm>
          <a:prstGeom prst="rect">
            <a:avLst/>
          </a:prstGeom>
        </p:spPr>
      </p:pic>
      <p:pic>
        <p:nvPicPr>
          <p:cNvPr id="31" name="图片 28" descr="图片包含 物体&#10;&#10;已生成高可信度的说明">
            <a:extLst>
              <a:ext uri="{FF2B5EF4-FFF2-40B4-BE49-F238E27FC236}">
                <a16:creationId xmlns:a16="http://schemas.microsoft.com/office/drawing/2014/main" id="{788D23B6-AD73-473E-8BB6-1D9319684A17}"/>
              </a:ext>
            </a:extLst>
          </p:cNvPr>
          <p:cNvPicPr>
            <a:picLocks noChangeAspect="1"/>
          </p:cNvPicPr>
          <p:nvPr/>
        </p:nvPicPr>
        <p:blipFill rotWithShape="1">
          <a:blip r:embed="rId7">
            <a:extLst>
              <a:ext uri="{28A0092B-C50C-407E-A947-70E740481C1C}">
                <a14:useLocalDpi xmlns:a14="http://schemas.microsoft.com/office/drawing/2010/main" val="0"/>
              </a:ext>
            </a:extLst>
          </a:blip>
          <a:srcRect t="1" b="-35"/>
          <a:stretch/>
        </p:blipFill>
        <p:spPr>
          <a:xfrm>
            <a:off x="2574603" y="6054152"/>
            <a:ext cx="2551181" cy="798852"/>
          </a:xfrm>
          <a:prstGeom prst="rect">
            <a:avLst/>
          </a:prstGeom>
        </p:spPr>
      </p:pic>
      <p:pic>
        <p:nvPicPr>
          <p:cNvPr id="32" name="图片 28">
            <a:extLst>
              <a:ext uri="{FF2B5EF4-FFF2-40B4-BE49-F238E27FC236}">
                <a16:creationId xmlns:a16="http://schemas.microsoft.com/office/drawing/2014/main" id="{5CA80215-5A0E-4E18-91E5-E38FAC09115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193273" y="2836409"/>
            <a:ext cx="2893990" cy="4093699"/>
          </a:xfrm>
          <a:prstGeom prst="rect">
            <a:avLst/>
          </a:prstGeom>
        </p:spPr>
      </p:pic>
      <p:sp>
        <p:nvSpPr>
          <p:cNvPr id="33" name="文本框 34"/>
          <p:cNvSpPr txBox="1"/>
          <p:nvPr/>
        </p:nvSpPr>
        <p:spPr>
          <a:xfrm rot="21387758">
            <a:off x="3487330" y="2647195"/>
            <a:ext cx="5237332" cy="1569660"/>
          </a:xfrm>
          <a:prstGeom prst="rect">
            <a:avLst/>
          </a:prstGeom>
          <a:noFill/>
        </p:spPr>
        <p:txBody>
          <a:bodyPr wrap="none" rtlCol="0">
            <a:spAutoFit/>
            <a:scene3d>
              <a:camera prst="orthographicFront"/>
              <a:lightRig rig="threePt" dir="t"/>
            </a:scene3d>
            <a:sp3d extrusionH="57150">
              <a:bevelT w="38100" h="38100" prst="angle"/>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9600" b="1" dirty="0" err="1">
                <a:ln w="22225">
                  <a:solidFill>
                    <a:srgbClr val="00B0F0"/>
                  </a:solidFill>
                </a:ln>
                <a:solidFill>
                  <a:srgbClr val="9AEAE6"/>
                </a:solidFill>
                <a:effectLst>
                  <a:outerShdw blurRad="50800" dist="38100" dir="5400000" algn="t" rotWithShape="0">
                    <a:prstClr val="black">
                      <a:alpha val="40000"/>
                    </a:prstClr>
                  </a:outerShdw>
                  <a:reflection blurRad="6350" stA="55000" endA="300" endPos="45500" dir="5400000" sy="-100000" algn="bl" rotWithShape="0"/>
                </a:effectLst>
                <a:latin typeface="UTM Showcard" panose="02040603050506020204" pitchFamily="18" charset="0"/>
                <a:ea typeface="方正喵呜体" panose="02010600010101010101" pitchFamily="2" charset="-122"/>
              </a:rPr>
              <a:t>Củng</a:t>
            </a:r>
            <a:r>
              <a:rPr lang="en-US" altLang="zh-CN" sz="9600" b="1" dirty="0">
                <a:ln w="22225">
                  <a:solidFill>
                    <a:srgbClr val="00B0F0"/>
                  </a:solidFill>
                </a:ln>
                <a:solidFill>
                  <a:srgbClr val="9AEAE6"/>
                </a:solidFill>
                <a:effectLst>
                  <a:outerShdw blurRad="50800" dist="38100" dir="5400000" algn="t" rotWithShape="0">
                    <a:prstClr val="black">
                      <a:alpha val="40000"/>
                    </a:prstClr>
                  </a:outerShdw>
                  <a:reflection blurRad="6350" stA="55000" endA="300" endPos="45500" dir="5400000" sy="-100000" algn="bl" rotWithShape="0"/>
                </a:effectLst>
                <a:latin typeface="UTM Showcard" panose="02040603050506020204" pitchFamily="18" charset="0"/>
                <a:ea typeface="方正喵呜体" panose="02010600010101010101" pitchFamily="2" charset="-122"/>
              </a:rPr>
              <a:t> </a:t>
            </a:r>
            <a:r>
              <a:rPr lang="en-US" altLang="zh-CN" sz="9600" b="1" dirty="0" err="1">
                <a:ln w="22225">
                  <a:solidFill>
                    <a:srgbClr val="00B0F0"/>
                  </a:solidFill>
                </a:ln>
                <a:solidFill>
                  <a:srgbClr val="9AEAE6"/>
                </a:solidFill>
                <a:effectLst>
                  <a:outerShdw blurRad="50800" dist="38100" dir="5400000" algn="t" rotWithShape="0">
                    <a:prstClr val="black">
                      <a:alpha val="40000"/>
                    </a:prstClr>
                  </a:outerShdw>
                  <a:reflection blurRad="6350" stA="55000" endA="300" endPos="45500" dir="5400000" sy="-100000" algn="bl" rotWithShape="0"/>
                </a:effectLst>
                <a:latin typeface="UTM Showcard" panose="02040603050506020204" pitchFamily="18" charset="0"/>
                <a:ea typeface="方正喵呜体" panose="02010600010101010101" pitchFamily="2" charset="-122"/>
              </a:rPr>
              <a:t>cố</a:t>
            </a:r>
            <a:endParaRPr kumimoji="0" lang="zh-CN" altLang="en-US" sz="9600" b="1" i="0" u="none" strike="noStrike" kern="1200" cap="none" spc="0" normalizeH="0" baseline="0" noProof="0" dirty="0">
              <a:ln w="22225">
                <a:solidFill>
                  <a:srgbClr val="00B0F0"/>
                </a:solidFill>
              </a:ln>
              <a:solidFill>
                <a:srgbClr val="9AEAE6"/>
              </a:solidFill>
              <a:effectLst>
                <a:outerShdw blurRad="50800" dist="38100" dir="5400000" algn="t" rotWithShape="0">
                  <a:prstClr val="black">
                    <a:alpha val="40000"/>
                  </a:prstClr>
                </a:outerShdw>
                <a:reflection blurRad="6350" stA="55000" endA="300" endPos="45500" dir="5400000" sy="-100000" algn="bl" rotWithShape="0"/>
              </a:effectLst>
              <a:uLnTx/>
              <a:uFillTx/>
              <a:latin typeface="UTM Showcard" panose="02040603050506020204" pitchFamily="18" charset="0"/>
              <a:ea typeface="方正喵呜体" panose="02010600010101010101" pitchFamily="2" charset="-122"/>
            </a:endParaRPr>
          </a:p>
        </p:txBody>
      </p:sp>
    </p:spTree>
    <p:extLst>
      <p:ext uri="{BB962C8B-B14F-4D97-AF65-F5344CB8AC3E}">
        <p14:creationId xmlns:p14="http://schemas.microsoft.com/office/powerpoint/2010/main" val="419481168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750"/>
                                        <p:tgtEl>
                                          <p:spTgt spid="32"/>
                                        </p:tgtEl>
                                      </p:cBhvr>
                                    </p:animEffect>
                                  </p:childTnLst>
                                </p:cTn>
                              </p:par>
                            </p:childTnLst>
                          </p:cTn>
                        </p:par>
                        <p:par>
                          <p:cTn id="8" fill="hold">
                            <p:stCondLst>
                              <p:cond delay="750"/>
                            </p:stCondLst>
                            <p:childTnLst>
                              <p:par>
                                <p:cTn id="9" presetID="6" presetClass="entr" presetSubtype="16"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circle(in)">
                                      <p:cBhvr>
                                        <p:cTn id="11"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0400" y="-641330"/>
            <a:ext cx="3239546" cy="2843219"/>
          </a:xfrm>
          <a:prstGeom prst="rect">
            <a:avLst/>
          </a:prstGeom>
        </p:spPr>
      </p:pic>
      <p:pic>
        <p:nvPicPr>
          <p:cNvPr id="3" name="图片 8">
            <a:extLst>
              <a:ext uri="{FF2B5EF4-FFF2-40B4-BE49-F238E27FC236}">
                <a16:creationId xmlns:a16="http://schemas.microsoft.com/office/drawing/2014/main" id="{1EA15710-049F-4371-89E7-E1C0227F4F47}"/>
              </a:ext>
            </a:extLst>
          </p:cNvPr>
          <p:cNvPicPr>
            <a:picLocks noChangeAspect="1"/>
          </p:cNvPicPr>
          <p:nvPr/>
        </p:nvPicPr>
        <p:blipFill rotWithShape="1">
          <a:blip r:embed="rId3">
            <a:extLst>
              <a:ext uri="{28A0092B-C50C-407E-A947-70E740481C1C}">
                <a14:useLocalDpi xmlns:a14="http://schemas.microsoft.com/office/drawing/2010/main" val="0"/>
              </a:ext>
            </a:extLst>
          </a:blip>
          <a:srcRect l="66515" b="75097"/>
          <a:stretch/>
        </p:blipFill>
        <p:spPr>
          <a:xfrm rot="660128">
            <a:off x="9693355" y="-1175868"/>
            <a:ext cx="3020116" cy="3146513"/>
          </a:xfrm>
          <a:prstGeom prst="rect">
            <a:avLst/>
          </a:prstGeom>
        </p:spPr>
      </p:pic>
      <p:grpSp>
        <p:nvGrpSpPr>
          <p:cNvPr id="4" name="组合 11">
            <a:extLst>
              <a:ext uri="{FF2B5EF4-FFF2-40B4-BE49-F238E27FC236}">
                <a16:creationId xmlns:a16="http://schemas.microsoft.com/office/drawing/2014/main" id="{2214D01F-9936-4ED3-BBE3-1BCC83970511}"/>
              </a:ext>
            </a:extLst>
          </p:cNvPr>
          <p:cNvGrpSpPr/>
          <p:nvPr/>
        </p:nvGrpSpPr>
        <p:grpSpPr>
          <a:xfrm>
            <a:off x="11292768" y="1987543"/>
            <a:ext cx="1091423" cy="1232181"/>
            <a:chOff x="115079" y="968971"/>
            <a:chExt cx="1091423" cy="1232181"/>
          </a:xfrm>
        </p:grpSpPr>
        <p:pic>
          <p:nvPicPr>
            <p:cNvPr id="5" name="图片 9">
              <a:extLst>
                <a:ext uri="{FF2B5EF4-FFF2-40B4-BE49-F238E27FC236}">
                  <a16:creationId xmlns:a16="http://schemas.microsoft.com/office/drawing/2014/main" id="{C9C1C85E-1A25-467C-86B4-67770556C7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6" name="图片 10">
              <a:extLst>
                <a:ext uri="{FF2B5EF4-FFF2-40B4-BE49-F238E27FC236}">
                  <a16:creationId xmlns:a16="http://schemas.microsoft.com/office/drawing/2014/main" id="{D354413E-068F-4C56-AF2E-F8EF92D856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grpSp>
      <p:cxnSp>
        <p:nvCxnSpPr>
          <p:cNvPr id="7" name="Straight Arrow Connector 6"/>
          <p:cNvCxnSpPr/>
          <p:nvPr/>
        </p:nvCxnSpPr>
        <p:spPr>
          <a:xfrm>
            <a:off x="7579892" y="1405861"/>
            <a:ext cx="551234" cy="1103042"/>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cxnSp>
        <p:nvCxnSpPr>
          <p:cNvPr id="8" name="Straight Arrow Connector 7"/>
          <p:cNvCxnSpPr/>
          <p:nvPr/>
        </p:nvCxnSpPr>
        <p:spPr>
          <a:xfrm flipH="1">
            <a:off x="3307508" y="4044118"/>
            <a:ext cx="532723" cy="1130738"/>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grpSp>
        <p:nvGrpSpPr>
          <p:cNvPr id="9" name="Group 8"/>
          <p:cNvGrpSpPr/>
          <p:nvPr/>
        </p:nvGrpSpPr>
        <p:grpSpPr>
          <a:xfrm>
            <a:off x="1759127" y="5174856"/>
            <a:ext cx="3629487" cy="965920"/>
            <a:chOff x="3184793" y="2623597"/>
            <a:chExt cx="9403513" cy="1750248"/>
          </a:xfrm>
        </p:grpSpPr>
        <p:pic>
          <p:nvPicPr>
            <p:cNvPr id="10" name="Picture 9"/>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V="1">
              <a:off x="3879085" y="2623597"/>
              <a:ext cx="8014933" cy="1750248"/>
            </a:xfrm>
            <a:prstGeom prst="rect">
              <a:avLst/>
            </a:prstGeom>
          </p:spPr>
        </p:pic>
        <p:sp>
          <p:nvSpPr>
            <p:cNvPr id="11" name="Rectangle 10"/>
            <p:cNvSpPr/>
            <p:nvPr/>
          </p:nvSpPr>
          <p:spPr>
            <a:xfrm>
              <a:off x="3184793" y="2785700"/>
              <a:ext cx="9403513" cy="1505767"/>
            </a:xfrm>
            <a:prstGeom prst="rect">
              <a:avLst/>
            </a:prstGeom>
          </p:spPr>
          <p:txBody>
            <a:bodyPr wrap="square">
              <a:spAutoFit/>
            </a:bodyPr>
            <a:lstStyle/>
            <a:p>
              <a:pPr algn="ctr" eaLnBrk="0" fontAlgn="base" hangingPunct="0">
                <a:spcBef>
                  <a:spcPct val="20000"/>
                </a:spcBef>
                <a:spcAft>
                  <a:spcPct val="0"/>
                </a:spcAft>
              </a:pPr>
              <a:r>
                <a:rPr lang="en-US" sz="4800" b="1" dirty="0">
                  <a:solidFill>
                    <a:srgbClr val="FF0000"/>
                  </a:solidFill>
                  <a:latin typeface="Times New Roman" pitchFamily="18" charset="0"/>
                </a:rPr>
                <a:t>CHỦ NGỮ</a:t>
              </a:r>
              <a:endParaRPr lang="en-US" sz="6000" dirty="0">
                <a:solidFill>
                  <a:srgbClr val="FF0000"/>
                </a:solidFill>
                <a:latin typeface="Comic Sans MS" pitchFamily="66" charset="0"/>
              </a:endParaRPr>
            </a:p>
          </p:txBody>
        </p:sp>
      </p:grpSp>
      <p:grpSp>
        <p:nvGrpSpPr>
          <p:cNvPr id="12" name="Group 11"/>
          <p:cNvGrpSpPr/>
          <p:nvPr/>
        </p:nvGrpSpPr>
        <p:grpSpPr>
          <a:xfrm>
            <a:off x="-1703865" y="338541"/>
            <a:ext cx="13376697" cy="1200329"/>
            <a:chOff x="2476834" y="1821580"/>
            <a:chExt cx="13376697" cy="1200329"/>
          </a:xfrm>
        </p:grpSpPr>
        <p:sp>
          <p:nvSpPr>
            <p:cNvPr id="13" name="Rectangle 12">
              <a:extLst>
                <a:ext uri="{FF2B5EF4-FFF2-40B4-BE49-F238E27FC236}">
                  <a16:creationId xmlns:a16="http://schemas.microsoft.com/office/drawing/2014/main" id="{2D533868-2B26-417A-9E7B-9BB79FCD8D7C}"/>
                </a:ext>
              </a:extLst>
            </p:cNvPr>
            <p:cNvSpPr/>
            <p:nvPr/>
          </p:nvSpPr>
          <p:spPr>
            <a:xfrm>
              <a:off x="2476834" y="2199257"/>
              <a:ext cx="8381295" cy="769441"/>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4400" dirty="0" err="1">
                  <a:latin typeface="UTM God's Word" panose="02040603050506020204" pitchFamily="18" charset="0"/>
                  <a:cs typeface="Times New Roman" panose="02020603050405020304" pitchFamily="18" charset="0"/>
                </a:rPr>
                <a:t>Câu</a:t>
              </a:r>
              <a:r>
                <a:rPr lang="en-US" sz="4400" dirty="0">
                  <a:latin typeface="UTM God's Word" panose="02040603050506020204" pitchFamily="18" charset="0"/>
                  <a:cs typeface="Times New Roman" panose="02020603050405020304" pitchFamily="18" charset="0"/>
                </a:rPr>
                <a:t> </a:t>
              </a:r>
              <a:r>
                <a:rPr lang="en-US" sz="4400" dirty="0" err="1">
                  <a:latin typeface="UTM God's Word" panose="02040603050506020204" pitchFamily="18" charset="0"/>
                  <a:cs typeface="Times New Roman" panose="02020603050405020304" pitchFamily="18" charset="0"/>
                </a:rPr>
                <a:t>kể</a:t>
              </a:r>
              <a:r>
                <a:rPr lang="en-US" sz="4400" dirty="0">
                  <a:latin typeface="UTM God's Word" panose="02040603050506020204" pitchFamily="18" charset="0"/>
                  <a:cs typeface="Times New Roman" panose="02020603050405020304" pitchFamily="18" charset="0"/>
                </a:rPr>
                <a:t> </a:t>
              </a:r>
            </a:p>
          </p:txBody>
        </p:sp>
        <p:sp>
          <p:nvSpPr>
            <p:cNvPr id="14" name="Rectangle 13">
              <a:extLst>
                <a:ext uri="{FF2B5EF4-FFF2-40B4-BE49-F238E27FC236}">
                  <a16:creationId xmlns:a16="http://schemas.microsoft.com/office/drawing/2014/main" id="{2D533868-2B26-417A-9E7B-9BB79FCD8D7C}"/>
                </a:ext>
              </a:extLst>
            </p:cNvPr>
            <p:cNvSpPr/>
            <p:nvPr/>
          </p:nvSpPr>
          <p:spPr>
            <a:xfrm>
              <a:off x="7472236" y="1821580"/>
              <a:ext cx="8381295" cy="1200329"/>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7200" b="1" dirty="0">
                  <a:solidFill>
                    <a:srgbClr val="FF0000"/>
                  </a:solidFill>
                  <a:latin typeface="UTM Avo" panose="02040603050506020204" pitchFamily="18" charset="0"/>
                  <a:cs typeface="Times New Roman" panose="02020603050405020304" pitchFamily="18" charset="0"/>
                </a:rPr>
                <a:t>Ai  </a:t>
              </a:r>
              <a:r>
                <a:rPr lang="en-US" sz="7200" b="1" dirty="0" err="1">
                  <a:solidFill>
                    <a:srgbClr val="FF0000"/>
                  </a:solidFill>
                  <a:latin typeface="UTM Avo" panose="02040603050506020204" pitchFamily="18" charset="0"/>
                  <a:cs typeface="Times New Roman" panose="02020603050405020304" pitchFamily="18" charset="0"/>
                </a:rPr>
                <a:t>là</a:t>
              </a:r>
              <a:r>
                <a:rPr lang="en-US" sz="7200" b="1" dirty="0">
                  <a:solidFill>
                    <a:srgbClr val="FF0000"/>
                  </a:solidFill>
                  <a:latin typeface="UTM Avo" panose="02040603050506020204" pitchFamily="18" charset="0"/>
                  <a:cs typeface="Times New Roman" panose="02020603050405020304" pitchFamily="18" charset="0"/>
                </a:rPr>
                <a:t> </a:t>
              </a:r>
              <a:r>
                <a:rPr lang="en-US" sz="7200" b="1" dirty="0" err="1">
                  <a:solidFill>
                    <a:srgbClr val="FF0000"/>
                  </a:solidFill>
                  <a:latin typeface="UTM Avo" panose="02040603050506020204" pitchFamily="18" charset="0"/>
                  <a:cs typeface="Times New Roman" panose="02020603050405020304" pitchFamily="18" charset="0"/>
                </a:rPr>
                <a:t>gì</a:t>
              </a:r>
              <a:r>
                <a:rPr lang="en-US" sz="7200" b="1" dirty="0">
                  <a:solidFill>
                    <a:srgbClr val="FF0000"/>
                  </a:solidFill>
                  <a:latin typeface="UTM Avo" panose="02040603050506020204" pitchFamily="18" charset="0"/>
                  <a:cs typeface="Times New Roman" panose="02020603050405020304" pitchFamily="18" charset="0"/>
                </a:rPr>
                <a:t> ?</a:t>
              </a:r>
            </a:p>
          </p:txBody>
        </p:sp>
      </p:grpSp>
      <p:grpSp>
        <p:nvGrpSpPr>
          <p:cNvPr id="16" name="Group 15"/>
          <p:cNvGrpSpPr/>
          <p:nvPr/>
        </p:nvGrpSpPr>
        <p:grpSpPr>
          <a:xfrm>
            <a:off x="7579892" y="5226750"/>
            <a:ext cx="3629487" cy="965920"/>
            <a:chOff x="3184793" y="2623597"/>
            <a:chExt cx="9403513" cy="1750248"/>
          </a:xfrm>
        </p:grpSpPr>
        <p:pic>
          <p:nvPicPr>
            <p:cNvPr id="17" name="Picture 16"/>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V="1">
              <a:off x="3879085" y="2623597"/>
              <a:ext cx="8014933" cy="1750248"/>
            </a:xfrm>
            <a:prstGeom prst="rect">
              <a:avLst/>
            </a:prstGeom>
          </p:spPr>
        </p:pic>
        <p:sp>
          <p:nvSpPr>
            <p:cNvPr id="18" name="Rectangle 17"/>
            <p:cNvSpPr/>
            <p:nvPr/>
          </p:nvSpPr>
          <p:spPr>
            <a:xfrm>
              <a:off x="3184793" y="2785700"/>
              <a:ext cx="9403513" cy="1505767"/>
            </a:xfrm>
            <a:prstGeom prst="rect">
              <a:avLst/>
            </a:prstGeom>
          </p:spPr>
          <p:txBody>
            <a:bodyPr wrap="square">
              <a:spAutoFit/>
            </a:bodyPr>
            <a:lstStyle/>
            <a:p>
              <a:pPr algn="ctr" eaLnBrk="0" fontAlgn="base" hangingPunct="0">
                <a:spcBef>
                  <a:spcPct val="20000"/>
                </a:spcBef>
                <a:spcAft>
                  <a:spcPct val="0"/>
                </a:spcAft>
              </a:pPr>
              <a:r>
                <a:rPr lang="en-US" sz="4800" b="1" dirty="0">
                  <a:solidFill>
                    <a:srgbClr val="FF0000"/>
                  </a:solidFill>
                  <a:latin typeface="Times New Roman" pitchFamily="18" charset="0"/>
                </a:rPr>
                <a:t>VỊ NGỮ</a:t>
              </a:r>
              <a:endParaRPr lang="en-US" sz="6000" dirty="0">
                <a:solidFill>
                  <a:srgbClr val="FF0000"/>
                </a:solidFill>
                <a:latin typeface="Comic Sans MS" pitchFamily="66" charset="0"/>
              </a:endParaRPr>
            </a:p>
          </p:txBody>
        </p:sp>
      </p:grpSp>
      <p:cxnSp>
        <p:nvCxnSpPr>
          <p:cNvPr id="19" name="Straight Connector 18"/>
          <p:cNvCxnSpPr/>
          <p:nvPr/>
        </p:nvCxnSpPr>
        <p:spPr>
          <a:xfrm flipH="1">
            <a:off x="6500113" y="268254"/>
            <a:ext cx="182881" cy="1496470"/>
          </a:xfrm>
          <a:prstGeom prst="line">
            <a:avLst/>
          </a:prstGeom>
          <a:ln w="101600" cmpd="dbl">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0" name="Group 19"/>
          <p:cNvGrpSpPr/>
          <p:nvPr/>
        </p:nvGrpSpPr>
        <p:grpSpPr>
          <a:xfrm>
            <a:off x="-616779" y="2659116"/>
            <a:ext cx="8381295" cy="1069865"/>
            <a:chOff x="-616779" y="2128050"/>
            <a:chExt cx="8381295" cy="1069865"/>
          </a:xfrm>
        </p:grpSpPr>
        <p:sp>
          <p:nvSpPr>
            <p:cNvPr id="21" name="Rectangle 20"/>
            <p:cNvSpPr/>
            <p:nvPr/>
          </p:nvSpPr>
          <p:spPr>
            <a:xfrm>
              <a:off x="577451" y="2128050"/>
              <a:ext cx="5992836" cy="1069865"/>
            </a:xfrm>
            <a:prstGeom prst="rect">
              <a:avLst/>
            </a:prstGeom>
            <a:solidFill>
              <a:schemeClr val="accent2">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2D533868-2B26-417A-9E7B-9BB79FCD8D7C}"/>
                </a:ext>
              </a:extLst>
            </p:cNvPr>
            <p:cNvSpPr/>
            <p:nvPr/>
          </p:nvSpPr>
          <p:spPr>
            <a:xfrm>
              <a:off x="-616779" y="2278261"/>
              <a:ext cx="8381295" cy="769441"/>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4400" b="1" dirty="0">
                  <a:solidFill>
                    <a:schemeClr val="bg1"/>
                  </a:solidFill>
                  <a:latin typeface="UTM Avo" panose="02040603050506020204" pitchFamily="18" charset="0"/>
                  <a:cs typeface="Times New Roman" panose="02020603050405020304" pitchFamily="18" charset="0"/>
                </a:rPr>
                <a:t>Ai (con </a:t>
              </a:r>
              <a:r>
                <a:rPr lang="en-US" sz="4400" b="1" dirty="0" err="1">
                  <a:solidFill>
                    <a:schemeClr val="bg1"/>
                  </a:solidFill>
                  <a:latin typeface="UTM Avo" panose="02040603050506020204" pitchFamily="18" charset="0"/>
                  <a:cs typeface="Times New Roman" panose="02020603050405020304" pitchFamily="18" charset="0"/>
                </a:rPr>
                <a:t>gì</a:t>
              </a:r>
              <a:r>
                <a:rPr lang="en-US" sz="4400" b="1" dirty="0">
                  <a:solidFill>
                    <a:schemeClr val="bg1"/>
                  </a:solidFill>
                  <a:latin typeface="UTM Avo" panose="02040603050506020204" pitchFamily="18" charset="0"/>
                  <a:cs typeface="Times New Roman" panose="02020603050405020304" pitchFamily="18" charset="0"/>
                </a:rPr>
                <a:t>, </a:t>
              </a:r>
              <a:r>
                <a:rPr lang="en-US" sz="4400" b="1" dirty="0" err="1">
                  <a:solidFill>
                    <a:schemeClr val="bg1"/>
                  </a:solidFill>
                  <a:latin typeface="UTM Avo" panose="02040603050506020204" pitchFamily="18" charset="0"/>
                  <a:cs typeface="Times New Roman" panose="02020603050405020304" pitchFamily="18" charset="0"/>
                </a:rPr>
                <a:t>cái</a:t>
              </a:r>
              <a:r>
                <a:rPr lang="en-US" sz="4400" b="1" dirty="0">
                  <a:solidFill>
                    <a:schemeClr val="bg1"/>
                  </a:solidFill>
                  <a:latin typeface="UTM Avo" panose="02040603050506020204" pitchFamily="18" charset="0"/>
                  <a:cs typeface="Times New Roman" panose="02020603050405020304" pitchFamily="18" charset="0"/>
                </a:rPr>
                <a:t> </a:t>
              </a:r>
              <a:r>
                <a:rPr lang="en-US" sz="4400" b="1" dirty="0" err="1">
                  <a:solidFill>
                    <a:schemeClr val="bg1"/>
                  </a:solidFill>
                  <a:latin typeface="UTM Avo" panose="02040603050506020204" pitchFamily="18" charset="0"/>
                  <a:cs typeface="Times New Roman" panose="02020603050405020304" pitchFamily="18" charset="0"/>
                </a:rPr>
                <a:t>gì</a:t>
              </a:r>
              <a:r>
                <a:rPr lang="en-US" sz="4400" b="1" dirty="0">
                  <a:solidFill>
                    <a:schemeClr val="bg1"/>
                  </a:solidFill>
                  <a:latin typeface="UTM Avo" panose="02040603050506020204" pitchFamily="18" charset="0"/>
                  <a:cs typeface="Times New Roman" panose="02020603050405020304" pitchFamily="18" charset="0"/>
                </a:rPr>
                <a:t>)?</a:t>
              </a:r>
            </a:p>
          </p:txBody>
        </p:sp>
      </p:grpSp>
      <p:cxnSp>
        <p:nvCxnSpPr>
          <p:cNvPr id="23" name="Straight Arrow Connector 22"/>
          <p:cNvCxnSpPr/>
          <p:nvPr/>
        </p:nvCxnSpPr>
        <p:spPr>
          <a:xfrm flipH="1">
            <a:off x="5120639" y="1438857"/>
            <a:ext cx="532723" cy="1130738"/>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grpSp>
        <p:nvGrpSpPr>
          <p:cNvPr id="24" name="Group 23"/>
          <p:cNvGrpSpPr/>
          <p:nvPr/>
        </p:nvGrpSpPr>
        <p:grpSpPr>
          <a:xfrm>
            <a:off x="7256506" y="2627740"/>
            <a:ext cx="4383069" cy="2255066"/>
            <a:chOff x="2607654" y="2128048"/>
            <a:chExt cx="3918304" cy="2255066"/>
          </a:xfrm>
        </p:grpSpPr>
        <p:sp>
          <p:nvSpPr>
            <p:cNvPr id="25" name="Rectangle 24"/>
            <p:cNvSpPr/>
            <p:nvPr/>
          </p:nvSpPr>
          <p:spPr>
            <a:xfrm>
              <a:off x="2607654" y="2128048"/>
              <a:ext cx="3918304" cy="1615794"/>
            </a:xfrm>
            <a:prstGeom prst="rect">
              <a:avLst/>
            </a:prstGeom>
            <a:solidFill>
              <a:schemeClr val="accent5">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2D533868-2B26-417A-9E7B-9BB79FCD8D7C}"/>
                </a:ext>
              </a:extLst>
            </p:cNvPr>
            <p:cNvSpPr/>
            <p:nvPr/>
          </p:nvSpPr>
          <p:spPr>
            <a:xfrm>
              <a:off x="2607654" y="2259456"/>
              <a:ext cx="3907621" cy="2123658"/>
            </a:xfrm>
            <a:prstGeom prst="rect">
              <a:avLst/>
            </a:prstGeom>
            <a:noFill/>
            <a:effectLst>
              <a:glow rad="762000">
                <a:schemeClr val="accent1">
                  <a:alpha val="40000"/>
                </a:schemeClr>
              </a:glow>
            </a:effectLst>
          </p:spPr>
          <p:txBody>
            <a:bodyPr wrap="square" lIns="91440" tIns="45720" rIns="91440" bIns="45720">
              <a:spAutoFit/>
            </a:bodyPr>
            <a:lstStyle/>
            <a:p>
              <a:pPr algn="ctr"/>
              <a:r>
                <a:rPr lang="en-US" sz="4400" b="1" dirty="0" err="1">
                  <a:solidFill>
                    <a:schemeClr val="bg1"/>
                  </a:solidFill>
                  <a:latin typeface="UTM Avo" panose="02040603050506020204" pitchFamily="18" charset="0"/>
                  <a:cs typeface="Times New Roman" panose="02020603050405020304" pitchFamily="18" charset="0"/>
                </a:rPr>
                <a:t>là</a:t>
              </a:r>
              <a:r>
                <a:rPr lang="en-US" sz="4400" b="1" dirty="0">
                  <a:solidFill>
                    <a:schemeClr val="bg1"/>
                  </a:solidFill>
                  <a:latin typeface="UTM Avo" panose="02040603050506020204" pitchFamily="18" charset="0"/>
                  <a:cs typeface="Times New Roman" panose="02020603050405020304" pitchFamily="18" charset="0"/>
                </a:rPr>
                <a:t> </a:t>
              </a:r>
              <a:r>
                <a:rPr lang="en-US" sz="4400" b="1" dirty="0" err="1">
                  <a:solidFill>
                    <a:schemeClr val="bg1"/>
                  </a:solidFill>
                  <a:latin typeface="UTM Avo" panose="02040603050506020204" pitchFamily="18" charset="0"/>
                  <a:cs typeface="Times New Roman" panose="02020603050405020304" pitchFamily="18" charset="0"/>
                </a:rPr>
                <a:t>gì</a:t>
              </a:r>
              <a:r>
                <a:rPr lang="en-US" sz="4400" b="1" dirty="0">
                  <a:solidFill>
                    <a:schemeClr val="bg1"/>
                  </a:solidFill>
                  <a:latin typeface="UTM Avo" panose="02040603050506020204" pitchFamily="18" charset="0"/>
                  <a:cs typeface="Times New Roman" panose="02020603050405020304" pitchFamily="18" charset="0"/>
                </a:rPr>
                <a:t>? </a:t>
              </a:r>
              <a:r>
                <a:rPr lang="en-US" sz="4400" b="1" i="1" dirty="0">
                  <a:solidFill>
                    <a:schemeClr val="bg1"/>
                  </a:solidFill>
                  <a:latin typeface="UTM Avo" panose="02040603050506020204" pitchFamily="18" charset="0"/>
                </a:rPr>
                <a:t>( </a:t>
              </a:r>
              <a:r>
                <a:rPr lang="en-US" sz="4400" b="1" i="1" dirty="0" err="1">
                  <a:solidFill>
                    <a:schemeClr val="bg1"/>
                  </a:solidFill>
                  <a:latin typeface="UTM Avo" panose="02040603050506020204" pitchFamily="18" charset="0"/>
                </a:rPr>
                <a:t>là</a:t>
              </a:r>
              <a:r>
                <a:rPr lang="en-US" sz="4400" b="1" i="1" dirty="0">
                  <a:solidFill>
                    <a:schemeClr val="bg1"/>
                  </a:solidFill>
                  <a:latin typeface="UTM Avo" panose="02040603050506020204" pitchFamily="18" charset="0"/>
                </a:rPr>
                <a:t> </a:t>
              </a:r>
              <a:r>
                <a:rPr lang="en-US" sz="4400" b="1" i="1" dirty="0" err="1">
                  <a:solidFill>
                    <a:schemeClr val="bg1"/>
                  </a:solidFill>
                  <a:latin typeface="UTM Avo" panose="02040603050506020204" pitchFamily="18" charset="0"/>
                </a:rPr>
                <a:t>ai</a:t>
              </a:r>
              <a:r>
                <a:rPr lang="en-US" sz="4400" b="1" i="1" dirty="0">
                  <a:solidFill>
                    <a:schemeClr val="bg1"/>
                  </a:solidFill>
                  <a:latin typeface="UTM Avo" panose="02040603050506020204" pitchFamily="18" charset="0"/>
                </a:rPr>
                <a:t>, </a:t>
              </a:r>
              <a:r>
                <a:rPr lang="en-US" sz="4400" b="1" i="1" dirty="0" err="1">
                  <a:solidFill>
                    <a:schemeClr val="bg1"/>
                  </a:solidFill>
                  <a:latin typeface="UTM Avo" panose="02040603050506020204" pitchFamily="18" charset="0"/>
                </a:rPr>
                <a:t>là</a:t>
              </a:r>
              <a:r>
                <a:rPr lang="en-US" sz="4400" b="1" i="1" dirty="0">
                  <a:solidFill>
                    <a:schemeClr val="bg1"/>
                  </a:solidFill>
                  <a:latin typeface="UTM Avo" panose="02040603050506020204" pitchFamily="18" charset="0"/>
                </a:rPr>
                <a:t> con </a:t>
              </a:r>
              <a:r>
                <a:rPr lang="en-US" sz="4400" b="1" i="1" dirty="0" err="1">
                  <a:solidFill>
                    <a:schemeClr val="bg1"/>
                  </a:solidFill>
                  <a:latin typeface="UTM Avo" panose="02040603050506020204" pitchFamily="18" charset="0"/>
                </a:rPr>
                <a:t>gì</a:t>
              </a:r>
              <a:r>
                <a:rPr lang="en-US" sz="4400" b="1" i="1" dirty="0">
                  <a:solidFill>
                    <a:schemeClr val="bg1"/>
                  </a:solidFill>
                  <a:latin typeface="UTM Avo" panose="02040603050506020204" pitchFamily="18" charset="0"/>
                </a:rPr>
                <a:t>) ?</a:t>
              </a:r>
            </a:p>
            <a:p>
              <a:pPr algn="ctr"/>
              <a:endParaRPr lang="en-US" sz="4400" b="1" dirty="0">
                <a:solidFill>
                  <a:schemeClr val="bg1"/>
                </a:solidFill>
                <a:latin typeface="UTM Avo" panose="02040603050506020204" pitchFamily="18" charset="0"/>
                <a:cs typeface="Times New Roman" panose="02020603050405020304" pitchFamily="18" charset="0"/>
              </a:endParaRPr>
            </a:p>
          </p:txBody>
        </p:sp>
      </p:grpSp>
      <p:cxnSp>
        <p:nvCxnSpPr>
          <p:cNvPr id="27" name="Straight Arrow Connector 26"/>
          <p:cNvCxnSpPr/>
          <p:nvPr/>
        </p:nvCxnSpPr>
        <p:spPr>
          <a:xfrm>
            <a:off x="8867514" y="4243534"/>
            <a:ext cx="400081" cy="931322"/>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29712578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randombar(horizontal)">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up)">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left)">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up)">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up)">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wipe(left)">
                                      <p:cBhvr>
                                        <p:cTn id="46" dur="500"/>
                                        <p:tgtEl>
                                          <p:spTgt spid="24"/>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nodeType="click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wipe(up)">
                                      <p:cBhvr>
                                        <p:cTn id="51" dur="500"/>
                                        <p:tgtEl>
                                          <p:spTgt spid="27"/>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1000"/>
                                        <p:tgtEl>
                                          <p:spTgt spid="16"/>
                                        </p:tgtEl>
                                      </p:cBhvr>
                                    </p:animEffect>
                                    <p:anim calcmode="lin" valueType="num">
                                      <p:cBhvr>
                                        <p:cTn id="57" dur="1000" fill="hold"/>
                                        <p:tgtEl>
                                          <p:spTgt spid="16"/>
                                        </p:tgtEl>
                                        <p:attrNameLst>
                                          <p:attrName>ppt_x</p:attrName>
                                        </p:attrNameLst>
                                      </p:cBhvr>
                                      <p:tavLst>
                                        <p:tav tm="0">
                                          <p:val>
                                            <p:strVal val="#ppt_x"/>
                                          </p:val>
                                        </p:tav>
                                        <p:tav tm="100000">
                                          <p:val>
                                            <p:strVal val="#ppt_x"/>
                                          </p:val>
                                        </p:tav>
                                      </p:tavLst>
                                    </p:anim>
                                    <p:anim calcmode="lin" valueType="num">
                                      <p:cBhvr>
                                        <p:cTn id="5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组合 38">
            <a:extLst>
              <a:ext uri="{FF2B5EF4-FFF2-40B4-BE49-F238E27FC236}">
                <a16:creationId xmlns:a16="http://schemas.microsoft.com/office/drawing/2014/main" id="{9563586D-5BDB-4345-B7AF-756E4B27A5A5}"/>
              </a:ext>
            </a:extLst>
          </p:cNvPr>
          <p:cNvGrpSpPr/>
          <p:nvPr/>
        </p:nvGrpSpPr>
        <p:grpSpPr>
          <a:xfrm>
            <a:off x="990600" y="561442"/>
            <a:ext cx="10210800" cy="5566375"/>
            <a:chOff x="990600" y="561442"/>
            <a:chExt cx="10210800" cy="5566375"/>
          </a:xfrm>
        </p:grpSpPr>
        <p:grpSp>
          <p:nvGrpSpPr>
            <p:cNvPr id="5" name="组合 4">
              <a:extLst>
                <a:ext uri="{FF2B5EF4-FFF2-40B4-BE49-F238E27FC236}">
                  <a16:creationId xmlns:a16="http://schemas.microsoft.com/office/drawing/2014/main" id="{F8AF69AD-F6FA-4E60-ADB0-11F9443D4C30}"/>
                </a:ext>
              </a:extLst>
            </p:cNvPr>
            <p:cNvGrpSpPr/>
            <p:nvPr/>
          </p:nvGrpSpPr>
          <p:grpSpPr>
            <a:xfrm>
              <a:off x="990600" y="743016"/>
              <a:ext cx="10210800" cy="5384801"/>
              <a:chOff x="990600" y="743016"/>
              <a:chExt cx="10210800" cy="5384801"/>
            </a:xfrm>
            <a:effectLst>
              <a:outerShdw blurRad="50800" dist="38100" dir="2700000" algn="tl" rotWithShape="0">
                <a:prstClr val="black">
                  <a:alpha val="40000"/>
                </a:prstClr>
              </a:outerShdw>
            </a:effectLst>
          </p:grpSpPr>
          <p:sp>
            <p:nvSpPr>
              <p:cNvPr id="6" name="矩形 5">
                <a:extLst>
                  <a:ext uri="{FF2B5EF4-FFF2-40B4-BE49-F238E27FC236}">
                    <a16:creationId xmlns:a16="http://schemas.microsoft.com/office/drawing/2014/main" id="{E9B7F992-0E5A-4E02-9C4C-49A8FFD947F4}"/>
                  </a:ext>
                </a:extLst>
              </p:cNvPr>
              <p:cNvSpPr/>
              <p:nvPr/>
            </p:nvSpPr>
            <p:spPr>
              <a:xfrm>
                <a:off x="990600" y="743016"/>
                <a:ext cx="10210800" cy="5384801"/>
              </a:xfrm>
              <a:prstGeom prst="rect">
                <a:avLst/>
              </a:prstGeom>
              <a:solidFill>
                <a:srgbClr val="6F9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C3842F7E-51AC-4CB7-BBE0-C1A4802EC812}"/>
                  </a:ext>
                </a:extLst>
              </p:cNvPr>
              <p:cNvSpPr/>
              <p:nvPr/>
            </p:nvSpPr>
            <p:spPr>
              <a:xfrm>
                <a:off x="1121520" y="876871"/>
                <a:ext cx="9957812" cy="5106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矩形: 圆角 7">
              <a:extLst>
                <a:ext uri="{FF2B5EF4-FFF2-40B4-BE49-F238E27FC236}">
                  <a16:creationId xmlns:a16="http://schemas.microsoft.com/office/drawing/2014/main" id="{6C9B1071-A92F-448D-9721-F5C1BB529687}"/>
                </a:ext>
              </a:extLst>
            </p:cNvPr>
            <p:cNvSpPr/>
            <p:nvPr/>
          </p:nvSpPr>
          <p:spPr>
            <a:xfrm>
              <a:off x="2124329" y="561442"/>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圆角 8">
              <a:extLst>
                <a:ext uri="{FF2B5EF4-FFF2-40B4-BE49-F238E27FC236}">
                  <a16:creationId xmlns:a16="http://schemas.microsoft.com/office/drawing/2014/main" id="{C4B36B35-146C-41B3-80B1-481F4A417AF8}"/>
                </a:ext>
              </a:extLst>
            </p:cNvPr>
            <p:cNvSpPr/>
            <p:nvPr/>
          </p:nvSpPr>
          <p:spPr>
            <a:xfrm>
              <a:off x="9729689" y="561442"/>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9" name="图片 28">
            <a:extLst>
              <a:ext uri="{FF2B5EF4-FFF2-40B4-BE49-F238E27FC236}">
                <a16:creationId xmlns:a16="http://schemas.microsoft.com/office/drawing/2014/main" id="{5CA80215-5A0E-4E18-91E5-E38FAC0911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8010" y="2777134"/>
            <a:ext cx="2893990" cy="4093699"/>
          </a:xfrm>
          <a:prstGeom prst="rect">
            <a:avLst/>
          </a:prstGeom>
        </p:spPr>
      </p:pic>
      <p:sp>
        <p:nvSpPr>
          <p:cNvPr id="13" name="Rectangle 12">
            <a:extLst>
              <a:ext uri="{FF2B5EF4-FFF2-40B4-BE49-F238E27FC236}">
                <a16:creationId xmlns:a16="http://schemas.microsoft.com/office/drawing/2014/main" id="{2D533868-2B26-417A-9E7B-9BB79FCD8D7C}"/>
              </a:ext>
            </a:extLst>
          </p:cNvPr>
          <p:cNvSpPr/>
          <p:nvPr/>
        </p:nvSpPr>
        <p:spPr>
          <a:xfrm>
            <a:off x="1332178" y="1271690"/>
            <a:ext cx="8381295" cy="1862048"/>
          </a:xfrm>
          <a:prstGeom prst="rect">
            <a:avLst/>
          </a:prstGeom>
          <a:noFill/>
          <a:effectLst>
            <a:glow rad="762000">
              <a:schemeClr val="accent1">
                <a:alpha val="40000"/>
              </a:schemeClr>
            </a:glow>
          </a:effectLst>
        </p:spPr>
        <p:txBody>
          <a:bodyPr wrap="square" lIns="91440" tIns="45720" rIns="91440" bIns="45720">
            <a:spAutoFit/>
            <a:scene3d>
              <a:camera prst="orthographicFront"/>
              <a:lightRig rig="threePt" dir="t"/>
            </a:scene3d>
            <a:sp3d extrusionH="57150">
              <a:bevelT h="25400" prst="softRound"/>
            </a:sp3d>
          </a:bodyPr>
          <a:lstStyle/>
          <a:p>
            <a:pPr algn="ctr"/>
            <a:r>
              <a:rPr lang="en-US" sz="11500" dirty="0" err="1">
                <a:ln w="12700">
                  <a:noFill/>
                </a:ln>
                <a:solidFill>
                  <a:srgbClr val="FD6F96"/>
                </a:solidFill>
                <a:effectLst>
                  <a:outerShdw blurRad="38100" dist="19050" dir="2700000" algn="tl" rotWithShape="0">
                    <a:schemeClr val="dk1">
                      <a:alpha val="40000"/>
                    </a:schemeClr>
                  </a:outerShdw>
                  <a:reflection blurRad="6350" stA="55000" endA="300" endPos="45500" dir="5400000" sy="-100000" algn="bl" rotWithShape="0"/>
                </a:effectLst>
                <a:latin typeface="UTM Flavour" panose="02040603050506020204" pitchFamily="18" charset="0"/>
                <a:cs typeface="Times New Roman" panose="02020603050405020304" pitchFamily="18" charset="0"/>
              </a:rPr>
              <a:t>Dặn</a:t>
            </a:r>
            <a:r>
              <a:rPr lang="en-US" sz="11500" dirty="0">
                <a:ln w="12700">
                  <a:noFill/>
                </a:ln>
                <a:solidFill>
                  <a:srgbClr val="FD6F96"/>
                </a:solidFill>
                <a:effectLst>
                  <a:outerShdw blurRad="38100" dist="19050" dir="2700000" algn="tl" rotWithShape="0">
                    <a:schemeClr val="dk1">
                      <a:alpha val="40000"/>
                    </a:schemeClr>
                  </a:outerShdw>
                  <a:reflection blurRad="6350" stA="55000" endA="300" endPos="45500" dir="5400000" sy="-100000" algn="bl" rotWithShape="0"/>
                </a:effectLst>
                <a:latin typeface="UTM Flavour" panose="02040603050506020204" pitchFamily="18" charset="0"/>
                <a:cs typeface="Times New Roman" panose="02020603050405020304" pitchFamily="18" charset="0"/>
              </a:rPr>
              <a:t> </a:t>
            </a:r>
            <a:r>
              <a:rPr lang="en-US" sz="11500" dirty="0" err="1">
                <a:ln w="12700">
                  <a:noFill/>
                </a:ln>
                <a:solidFill>
                  <a:srgbClr val="FD6F96"/>
                </a:solidFill>
                <a:effectLst>
                  <a:outerShdw blurRad="38100" dist="19050" dir="2700000" algn="tl" rotWithShape="0">
                    <a:schemeClr val="dk1">
                      <a:alpha val="40000"/>
                    </a:schemeClr>
                  </a:outerShdw>
                  <a:reflection blurRad="6350" stA="55000" endA="300" endPos="45500" dir="5400000" sy="-100000" algn="bl" rotWithShape="0"/>
                </a:effectLst>
                <a:latin typeface="UTM Flavour" panose="02040603050506020204" pitchFamily="18" charset="0"/>
                <a:cs typeface="Times New Roman" panose="02020603050405020304" pitchFamily="18" charset="0"/>
              </a:rPr>
              <a:t>dò</a:t>
            </a:r>
            <a:endParaRPr lang="en-US" sz="11500" dirty="0">
              <a:ln w="12700">
                <a:noFill/>
              </a:ln>
              <a:solidFill>
                <a:srgbClr val="FD6F96"/>
              </a:solidFill>
              <a:effectLst>
                <a:outerShdw blurRad="38100" dist="19050" dir="2700000" algn="tl" rotWithShape="0">
                  <a:schemeClr val="dk1">
                    <a:alpha val="40000"/>
                  </a:schemeClr>
                </a:outerShdw>
                <a:reflection blurRad="6350" stA="55000" endA="300" endPos="45500" dir="5400000" sy="-100000" algn="bl" rotWithShape="0"/>
              </a:effectLst>
              <a:latin typeface="UTM Flavour" panose="020406030505060202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2D533868-2B26-417A-9E7B-9BB79FCD8D7C}"/>
              </a:ext>
            </a:extLst>
          </p:cNvPr>
          <p:cNvSpPr/>
          <p:nvPr/>
        </p:nvSpPr>
        <p:spPr>
          <a:xfrm>
            <a:off x="1121520" y="3133740"/>
            <a:ext cx="8381295" cy="1569660"/>
          </a:xfrm>
          <a:prstGeom prst="rect">
            <a:avLst/>
          </a:prstGeom>
          <a:noFill/>
          <a:effectLst>
            <a:glow rad="762000">
              <a:schemeClr val="accent1">
                <a:alpha val="40000"/>
              </a:schemeClr>
            </a:glow>
          </a:effectLst>
        </p:spPr>
        <p:txBody>
          <a:bodyPr wrap="square" lIns="91440" tIns="45720" rIns="91440" bIns="45720">
            <a:spAutoFit/>
            <a:scene3d>
              <a:camera prst="orthographicFront"/>
              <a:lightRig rig="threePt" dir="t"/>
            </a:scene3d>
            <a:sp3d extrusionH="57150">
              <a:bevelT h="25400" prst="softRound"/>
            </a:sp3d>
          </a:bodyPr>
          <a:lstStyle/>
          <a:p>
            <a:pPr algn="ctr"/>
            <a:r>
              <a:rPr lang="en-US" sz="4800" dirty="0">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 </a:t>
            </a:r>
            <a:r>
              <a:rPr lang="en-US" sz="4800" dirty="0" err="1">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Hoàn</a:t>
            </a:r>
            <a:r>
              <a:rPr lang="en-US" sz="4800" dirty="0">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 </a:t>
            </a:r>
            <a:r>
              <a:rPr lang="en-US" sz="4800" dirty="0" err="1">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thành</a:t>
            </a:r>
            <a:r>
              <a:rPr lang="en-US" sz="4800" dirty="0">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 </a:t>
            </a:r>
            <a:r>
              <a:rPr lang="en-US" sz="4800" dirty="0" err="1">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bài</a:t>
            </a:r>
            <a:r>
              <a:rPr lang="en-US" sz="4800" dirty="0">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a:t>
            </a:r>
          </a:p>
          <a:p>
            <a:pPr algn="ctr"/>
            <a:r>
              <a:rPr lang="en-US" sz="4800" dirty="0" err="1">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Chuẩn</a:t>
            </a:r>
            <a:r>
              <a:rPr lang="en-US" sz="4800" dirty="0">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 </a:t>
            </a:r>
            <a:r>
              <a:rPr lang="en-US" sz="4800" dirty="0" err="1">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bị</a:t>
            </a:r>
            <a:r>
              <a:rPr lang="en-US" sz="4800" dirty="0">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 </a:t>
            </a:r>
            <a:r>
              <a:rPr lang="en-US" sz="4800" dirty="0" err="1">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bài</a:t>
            </a:r>
            <a:r>
              <a:rPr lang="en-US" sz="4800" dirty="0">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 </a:t>
            </a:r>
            <a:r>
              <a:rPr lang="en-US" sz="4800" dirty="0" err="1">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tiếp</a:t>
            </a:r>
            <a:r>
              <a:rPr lang="en-US" sz="4800" dirty="0">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 </a:t>
            </a:r>
            <a:r>
              <a:rPr lang="en-US" sz="4800" dirty="0" err="1">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rPr>
              <a:t>theo</a:t>
            </a:r>
            <a:endParaRPr lang="en-US" sz="4800" dirty="0">
              <a:ln w="12700">
                <a:noFill/>
              </a:ln>
              <a:solidFill>
                <a:schemeClr val="accent2">
                  <a:lumMod val="75000"/>
                </a:schemeClr>
              </a:solidFill>
              <a:effectLst>
                <a:outerShdw blurRad="38100" dist="19050" dir="2700000" algn="tl" rotWithShape="0">
                  <a:schemeClr val="dk1">
                    <a:alpha val="40000"/>
                  </a:schemeClr>
                </a:outerShdw>
                <a:reflection blurRad="6350" stA="55000" endA="300" endPos="45500" dir="5400000" sy="-100000" algn="bl" rotWithShape="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7120180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iterate type="wd">
                                    <p:tmPct val="10000"/>
                                  </p:iterate>
                                  <p:childTnLst>
                                    <p:set>
                                      <p:cBhvr>
                                        <p:cTn id="6" dur="1" fill="hold">
                                          <p:stCondLst>
                                            <p:cond delay="0"/>
                                          </p:stCondLst>
                                        </p:cTn>
                                        <p:tgtEl>
                                          <p:spTgt spid="13"/>
                                        </p:tgtEl>
                                        <p:attrNameLst>
                                          <p:attrName>style.visibility</p:attrName>
                                        </p:attrNameLst>
                                      </p:cBhvr>
                                      <p:to>
                                        <p:strVal val="visible"/>
                                      </p:to>
                                    </p:set>
                                    <p:animEffect transition="in" filter="barn(outVertical)">
                                      <p:cBhvr>
                                        <p:cTn id="7" dur="500"/>
                                        <p:tgtEl>
                                          <p:spTgt spid="13"/>
                                        </p:tgtEl>
                                      </p:cBhvr>
                                    </p:animEffect>
                                  </p:childTnLst>
                                </p:cTn>
                              </p:par>
                            </p:childTnLst>
                          </p:cTn>
                        </p:par>
                        <p:par>
                          <p:cTn id="8" fill="hold">
                            <p:stCondLst>
                              <p:cond delay="550"/>
                            </p:stCondLst>
                            <p:childTnLst>
                              <p:par>
                                <p:cTn id="9" presetID="16" presetClass="entr" presetSubtype="37" fill="hold" grpId="0" nodeType="afterEffect">
                                  <p:stCondLst>
                                    <p:cond delay="0"/>
                                  </p:stCondLst>
                                  <p:iterate type="wd">
                                    <p:tmPct val="10000"/>
                                  </p:iterate>
                                  <p:childTnLst>
                                    <p:set>
                                      <p:cBhvr>
                                        <p:cTn id="10" dur="1" fill="hold">
                                          <p:stCondLst>
                                            <p:cond delay="0"/>
                                          </p:stCondLst>
                                        </p:cTn>
                                        <p:tgtEl>
                                          <p:spTgt spid="11"/>
                                        </p:tgtEl>
                                        <p:attrNameLst>
                                          <p:attrName>style.visibility</p:attrName>
                                        </p:attrNameLst>
                                      </p:cBhvr>
                                      <p:to>
                                        <p:strVal val="visible"/>
                                      </p:to>
                                    </p:set>
                                    <p:animEffect transition="in" filter="barn(outVertical)">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组合 38">
            <a:extLst>
              <a:ext uri="{FF2B5EF4-FFF2-40B4-BE49-F238E27FC236}">
                <a16:creationId xmlns:a16="http://schemas.microsoft.com/office/drawing/2014/main" id="{9563586D-5BDB-4345-B7AF-756E4B27A5A5}"/>
              </a:ext>
            </a:extLst>
          </p:cNvPr>
          <p:cNvGrpSpPr/>
          <p:nvPr/>
        </p:nvGrpSpPr>
        <p:grpSpPr>
          <a:xfrm>
            <a:off x="990600" y="561442"/>
            <a:ext cx="10210800" cy="5566375"/>
            <a:chOff x="990600" y="561442"/>
            <a:chExt cx="10210800" cy="5566375"/>
          </a:xfrm>
        </p:grpSpPr>
        <p:grpSp>
          <p:nvGrpSpPr>
            <p:cNvPr id="5" name="组合 4">
              <a:extLst>
                <a:ext uri="{FF2B5EF4-FFF2-40B4-BE49-F238E27FC236}">
                  <a16:creationId xmlns:a16="http://schemas.microsoft.com/office/drawing/2014/main" id="{F8AF69AD-F6FA-4E60-ADB0-11F9443D4C30}"/>
                </a:ext>
              </a:extLst>
            </p:cNvPr>
            <p:cNvGrpSpPr/>
            <p:nvPr/>
          </p:nvGrpSpPr>
          <p:grpSpPr>
            <a:xfrm>
              <a:off x="990600" y="743016"/>
              <a:ext cx="10210800" cy="5384801"/>
              <a:chOff x="990600" y="743016"/>
              <a:chExt cx="10210800" cy="5384801"/>
            </a:xfrm>
            <a:effectLst>
              <a:outerShdw blurRad="50800" dist="38100" dir="2700000" algn="tl" rotWithShape="0">
                <a:prstClr val="black">
                  <a:alpha val="40000"/>
                </a:prstClr>
              </a:outerShdw>
            </a:effectLst>
          </p:grpSpPr>
          <p:sp>
            <p:nvSpPr>
              <p:cNvPr id="6" name="矩形 5">
                <a:extLst>
                  <a:ext uri="{FF2B5EF4-FFF2-40B4-BE49-F238E27FC236}">
                    <a16:creationId xmlns:a16="http://schemas.microsoft.com/office/drawing/2014/main" id="{E9B7F992-0E5A-4E02-9C4C-49A8FFD947F4}"/>
                  </a:ext>
                </a:extLst>
              </p:cNvPr>
              <p:cNvSpPr/>
              <p:nvPr/>
            </p:nvSpPr>
            <p:spPr>
              <a:xfrm>
                <a:off x="990600" y="743016"/>
                <a:ext cx="10210800" cy="5384801"/>
              </a:xfrm>
              <a:prstGeom prst="rect">
                <a:avLst/>
              </a:prstGeom>
              <a:solidFill>
                <a:srgbClr val="6F9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C3842F7E-51AC-4CB7-BBE0-C1A4802EC812}"/>
                  </a:ext>
                </a:extLst>
              </p:cNvPr>
              <p:cNvSpPr/>
              <p:nvPr/>
            </p:nvSpPr>
            <p:spPr>
              <a:xfrm>
                <a:off x="1121520" y="876871"/>
                <a:ext cx="9957812" cy="5106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矩形: 圆角 7">
              <a:extLst>
                <a:ext uri="{FF2B5EF4-FFF2-40B4-BE49-F238E27FC236}">
                  <a16:creationId xmlns:a16="http://schemas.microsoft.com/office/drawing/2014/main" id="{6C9B1071-A92F-448D-9721-F5C1BB529687}"/>
                </a:ext>
              </a:extLst>
            </p:cNvPr>
            <p:cNvSpPr/>
            <p:nvPr/>
          </p:nvSpPr>
          <p:spPr>
            <a:xfrm>
              <a:off x="2124329" y="561442"/>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圆角 8">
              <a:extLst>
                <a:ext uri="{FF2B5EF4-FFF2-40B4-BE49-F238E27FC236}">
                  <a16:creationId xmlns:a16="http://schemas.microsoft.com/office/drawing/2014/main" id="{C4B36B35-146C-41B3-80B1-481F4A417AF8}"/>
                </a:ext>
              </a:extLst>
            </p:cNvPr>
            <p:cNvSpPr/>
            <p:nvPr/>
          </p:nvSpPr>
          <p:spPr>
            <a:xfrm>
              <a:off x="9729689" y="561442"/>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9" name="图片 28">
            <a:extLst>
              <a:ext uri="{FF2B5EF4-FFF2-40B4-BE49-F238E27FC236}">
                <a16:creationId xmlns:a16="http://schemas.microsoft.com/office/drawing/2014/main" id="{5CA80215-5A0E-4E18-91E5-E38FAC0911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8010" y="2777134"/>
            <a:ext cx="2893990" cy="4093699"/>
          </a:xfrm>
          <a:prstGeom prst="rect">
            <a:avLst/>
          </a:prstGeom>
        </p:spPr>
      </p:pic>
      <p:sp>
        <p:nvSpPr>
          <p:cNvPr id="13" name="Rectangle 12">
            <a:extLst>
              <a:ext uri="{FF2B5EF4-FFF2-40B4-BE49-F238E27FC236}">
                <a16:creationId xmlns:a16="http://schemas.microsoft.com/office/drawing/2014/main" id="{2D533868-2B26-417A-9E7B-9BB79FCD8D7C}"/>
              </a:ext>
            </a:extLst>
          </p:cNvPr>
          <p:cNvSpPr/>
          <p:nvPr/>
        </p:nvSpPr>
        <p:spPr>
          <a:xfrm>
            <a:off x="1121520" y="1743163"/>
            <a:ext cx="8381295" cy="3631763"/>
          </a:xfrm>
          <a:prstGeom prst="rect">
            <a:avLst/>
          </a:prstGeom>
          <a:noFill/>
          <a:effectLst>
            <a:glow rad="762000">
              <a:schemeClr val="accent1">
                <a:alpha val="40000"/>
              </a:schemeClr>
            </a:glow>
          </a:effectLst>
        </p:spPr>
        <p:txBody>
          <a:bodyPr wrap="square" lIns="91440" tIns="45720" rIns="91440" bIns="45720">
            <a:spAutoFit/>
            <a:scene3d>
              <a:camera prst="orthographicFront"/>
              <a:lightRig rig="threePt" dir="t"/>
            </a:scene3d>
            <a:sp3d extrusionH="57150">
              <a:bevelT h="25400" prst="softRound"/>
            </a:sp3d>
          </a:bodyPr>
          <a:lstStyle/>
          <a:p>
            <a:pPr algn="ctr"/>
            <a:r>
              <a:rPr lang="en-US" sz="11500" dirty="0" err="1">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rPr>
              <a:t>Chúc</a:t>
            </a:r>
            <a:r>
              <a:rPr lang="en-US" sz="11500" dirty="0">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rPr>
              <a:t> </a:t>
            </a:r>
            <a:r>
              <a:rPr lang="en-US" sz="11500" dirty="0" err="1">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rPr>
              <a:t>các</a:t>
            </a:r>
            <a:r>
              <a:rPr lang="en-US" sz="11500" dirty="0">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rPr>
              <a:t> </a:t>
            </a:r>
            <a:r>
              <a:rPr lang="en-US" sz="11500" dirty="0" err="1">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rPr>
              <a:t>bạn</a:t>
            </a:r>
            <a:endParaRPr lang="en-US" sz="11500" dirty="0">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endParaRPr>
          </a:p>
          <a:p>
            <a:pPr algn="ctr"/>
            <a:r>
              <a:rPr lang="en-US" sz="11500" dirty="0">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rPr>
              <a:t> </a:t>
            </a:r>
            <a:r>
              <a:rPr lang="en-US" sz="11500" dirty="0" err="1">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rPr>
              <a:t>học</a:t>
            </a:r>
            <a:r>
              <a:rPr lang="en-US" sz="11500" dirty="0">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rPr>
              <a:t> </a:t>
            </a:r>
            <a:r>
              <a:rPr lang="en-US" sz="11500" dirty="0" err="1">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rPr>
              <a:t>tốt</a:t>
            </a:r>
            <a:endParaRPr lang="en-US" sz="11500" dirty="0">
              <a:ln w="12700">
                <a:noFill/>
              </a:ln>
              <a:solidFill>
                <a:srgbClr val="FD6F96"/>
              </a:solidFill>
              <a:effectLst>
                <a:glow rad="406400">
                  <a:schemeClr val="bg1"/>
                </a:glow>
                <a:outerShdw blurRad="38100" dist="19050" dir="2700000" algn="tl" rotWithShape="0">
                  <a:schemeClr val="dk1">
                    <a:alpha val="40000"/>
                  </a:schemeClr>
                </a:outerShdw>
              </a:effectLst>
              <a:latin typeface="UTM Flavour"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95948121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iterate type="wd">
                                    <p:tmPct val="10000"/>
                                  </p:iterate>
                                  <p:childTnLst>
                                    <p:set>
                                      <p:cBhvr>
                                        <p:cTn id="6" dur="1" fill="hold">
                                          <p:stCondLst>
                                            <p:cond delay="0"/>
                                          </p:stCondLst>
                                        </p:cTn>
                                        <p:tgtEl>
                                          <p:spTgt spid="13"/>
                                        </p:tgtEl>
                                        <p:attrNameLst>
                                          <p:attrName>style.visibility</p:attrName>
                                        </p:attrNameLst>
                                      </p:cBhvr>
                                      <p:to>
                                        <p:strVal val="visible"/>
                                      </p:to>
                                    </p:set>
                                    <p:animEffect transition="in" filter="barn(out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5">
            <a:extLst>
              <a:ext uri="{FF2B5EF4-FFF2-40B4-BE49-F238E27FC236}">
                <a16:creationId xmlns:a16="http://schemas.microsoft.com/office/drawing/2014/main" id="{A6274D2E-C840-40B9-875C-8A3DAA4200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4595" y="1667821"/>
            <a:ext cx="6882809" cy="3522358"/>
          </a:xfrm>
          <a:prstGeom prst="rect">
            <a:avLst/>
          </a:prstGeom>
        </p:spPr>
      </p:pic>
      <p:pic>
        <p:nvPicPr>
          <p:cNvPr id="18" name="图片 5">
            <a:extLst>
              <a:ext uri="{FF2B5EF4-FFF2-40B4-BE49-F238E27FC236}">
                <a16:creationId xmlns:a16="http://schemas.microsoft.com/office/drawing/2014/main" id="{A6274D2E-C840-40B9-875C-8A3DAA4200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4595" y="1667821"/>
            <a:ext cx="6882809" cy="3522358"/>
          </a:xfrm>
          <a:prstGeom prst="rect">
            <a:avLst/>
          </a:prstGeom>
        </p:spPr>
      </p:pic>
      <p:pic>
        <p:nvPicPr>
          <p:cNvPr id="19" name="图片 6">
            <a:extLst>
              <a:ext uri="{FF2B5EF4-FFF2-40B4-BE49-F238E27FC236}">
                <a16:creationId xmlns:a16="http://schemas.microsoft.com/office/drawing/2014/main" id="{8AD23B0D-575E-402B-BF2A-E8C093E1FE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0178" y="1667821"/>
            <a:ext cx="782168" cy="824448"/>
          </a:xfrm>
          <a:prstGeom prst="rect">
            <a:avLst/>
          </a:prstGeom>
        </p:spPr>
      </p:pic>
      <p:pic>
        <p:nvPicPr>
          <p:cNvPr id="21" name="图片 10">
            <a:extLst>
              <a:ext uri="{FF2B5EF4-FFF2-40B4-BE49-F238E27FC236}">
                <a16:creationId xmlns:a16="http://schemas.microsoft.com/office/drawing/2014/main" id="{79BB139E-A897-48C6-876A-DF27F1944F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737989" flipH="1">
            <a:off x="1007398" y="3346654"/>
            <a:ext cx="2355972" cy="2127332"/>
          </a:xfrm>
          <a:prstGeom prst="rect">
            <a:avLst/>
          </a:prstGeom>
        </p:spPr>
      </p:pic>
      <p:pic>
        <p:nvPicPr>
          <p:cNvPr id="24" name="图片 14">
            <a:extLst>
              <a:ext uri="{FF2B5EF4-FFF2-40B4-BE49-F238E27FC236}">
                <a16:creationId xmlns:a16="http://schemas.microsoft.com/office/drawing/2014/main" id="{47B24417-409C-46F8-8D90-2F2500C772AD}"/>
              </a:ext>
            </a:extLst>
          </p:cNvPr>
          <p:cNvPicPr>
            <a:picLocks noChangeAspect="1"/>
          </p:cNvPicPr>
          <p:nvPr/>
        </p:nvPicPr>
        <p:blipFill rotWithShape="1">
          <a:blip r:embed="rId6">
            <a:extLst>
              <a:ext uri="{28A0092B-C50C-407E-A947-70E740481C1C}">
                <a14:useLocalDpi xmlns:a14="http://schemas.microsoft.com/office/drawing/2010/main" val="0"/>
              </a:ext>
            </a:extLst>
          </a:blip>
          <a:srcRect t="43792"/>
          <a:stretch/>
        </p:blipFill>
        <p:spPr>
          <a:xfrm rot="5400000">
            <a:off x="10691975" y="1060650"/>
            <a:ext cx="2551181" cy="448869"/>
          </a:xfrm>
          <a:prstGeom prst="rect">
            <a:avLst/>
          </a:prstGeom>
        </p:spPr>
      </p:pic>
      <p:pic>
        <p:nvPicPr>
          <p:cNvPr id="25" name="图片 16" descr="图片包含 物体&#10;&#10;已生成高可信度的说明">
            <a:extLst>
              <a:ext uri="{FF2B5EF4-FFF2-40B4-BE49-F238E27FC236}">
                <a16:creationId xmlns:a16="http://schemas.microsoft.com/office/drawing/2014/main" id="{19C6F136-26A7-4883-85DA-E63875152156}"/>
              </a:ext>
            </a:extLst>
          </p:cNvPr>
          <p:cNvPicPr>
            <a:picLocks noChangeAspect="1"/>
          </p:cNvPicPr>
          <p:nvPr/>
        </p:nvPicPr>
        <p:blipFill rotWithShape="1">
          <a:blip r:embed="rId7">
            <a:extLst>
              <a:ext uri="{28A0092B-C50C-407E-A947-70E740481C1C}">
                <a14:useLocalDpi xmlns:a14="http://schemas.microsoft.com/office/drawing/2010/main" val="0"/>
              </a:ext>
            </a:extLst>
          </a:blip>
          <a:srcRect t="1" b="-35"/>
          <a:stretch/>
        </p:blipFill>
        <p:spPr>
          <a:xfrm>
            <a:off x="0" y="6054152"/>
            <a:ext cx="2551181" cy="798852"/>
          </a:xfrm>
          <a:prstGeom prst="rect">
            <a:avLst/>
          </a:prstGeom>
        </p:spPr>
      </p:pic>
      <p:pic>
        <p:nvPicPr>
          <p:cNvPr id="26" name="图片 22">
            <a:extLst>
              <a:ext uri="{FF2B5EF4-FFF2-40B4-BE49-F238E27FC236}">
                <a16:creationId xmlns:a16="http://schemas.microsoft.com/office/drawing/2014/main" id="{F282E8D1-5A44-4A89-A803-C6C09C2A0F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83594" y="1709336"/>
            <a:ext cx="1437038" cy="1514716"/>
          </a:xfrm>
          <a:prstGeom prst="rect">
            <a:avLst/>
          </a:prstGeom>
        </p:spPr>
      </p:pic>
      <p:pic>
        <p:nvPicPr>
          <p:cNvPr id="27" name="图片 23">
            <a:extLst>
              <a:ext uri="{FF2B5EF4-FFF2-40B4-BE49-F238E27FC236}">
                <a16:creationId xmlns:a16="http://schemas.microsoft.com/office/drawing/2014/main" id="{00129D6F-FAFF-4421-A9C8-430905AD86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5559" y="4397284"/>
            <a:ext cx="986037" cy="971951"/>
          </a:xfrm>
          <a:prstGeom prst="rect">
            <a:avLst/>
          </a:prstGeom>
        </p:spPr>
      </p:pic>
      <p:pic>
        <p:nvPicPr>
          <p:cNvPr id="28" name="图片 24">
            <a:extLst>
              <a:ext uri="{FF2B5EF4-FFF2-40B4-BE49-F238E27FC236}">
                <a16:creationId xmlns:a16="http://schemas.microsoft.com/office/drawing/2014/main" id="{CDB8CC4F-6DAD-4B52-A611-41733C4839D8}"/>
              </a:ext>
            </a:extLst>
          </p:cNvPr>
          <p:cNvPicPr>
            <a:picLocks noChangeAspect="1"/>
          </p:cNvPicPr>
          <p:nvPr/>
        </p:nvPicPr>
        <p:blipFill rotWithShape="1">
          <a:blip r:embed="rId9">
            <a:extLst>
              <a:ext uri="{28A0092B-C50C-407E-A947-70E740481C1C}">
                <a14:useLocalDpi xmlns:a14="http://schemas.microsoft.com/office/drawing/2010/main" val="0"/>
              </a:ext>
            </a:extLst>
          </a:blip>
          <a:srcRect l="53250"/>
          <a:stretch/>
        </p:blipFill>
        <p:spPr>
          <a:xfrm flipH="1">
            <a:off x="11659232" y="4410320"/>
            <a:ext cx="525720" cy="1228332"/>
          </a:xfrm>
          <a:prstGeom prst="rect">
            <a:avLst/>
          </a:prstGeom>
        </p:spPr>
      </p:pic>
      <p:pic>
        <p:nvPicPr>
          <p:cNvPr id="29" name="图片 25">
            <a:extLst>
              <a:ext uri="{FF2B5EF4-FFF2-40B4-BE49-F238E27FC236}">
                <a16:creationId xmlns:a16="http://schemas.microsoft.com/office/drawing/2014/main" id="{A4CE6D37-0D34-4CBC-B09D-99ACCB133C14}"/>
              </a:ext>
            </a:extLst>
          </p:cNvPr>
          <p:cNvPicPr>
            <a:picLocks noChangeAspect="1"/>
          </p:cNvPicPr>
          <p:nvPr/>
        </p:nvPicPr>
        <p:blipFill rotWithShape="1">
          <a:blip r:embed="rId10">
            <a:extLst>
              <a:ext uri="{28A0092B-C50C-407E-A947-70E740481C1C}">
                <a14:useLocalDpi xmlns:a14="http://schemas.microsoft.com/office/drawing/2010/main" val="0"/>
              </a:ext>
            </a:extLst>
          </a:blip>
          <a:srcRect b="23729"/>
          <a:stretch/>
        </p:blipFill>
        <p:spPr>
          <a:xfrm>
            <a:off x="2373557" y="1254118"/>
            <a:ext cx="2657578" cy="849470"/>
          </a:xfrm>
          <a:prstGeom prst="rect">
            <a:avLst/>
          </a:prstGeom>
        </p:spPr>
      </p:pic>
      <p:pic>
        <p:nvPicPr>
          <p:cNvPr id="30" name="图片 26">
            <a:extLst>
              <a:ext uri="{FF2B5EF4-FFF2-40B4-BE49-F238E27FC236}">
                <a16:creationId xmlns:a16="http://schemas.microsoft.com/office/drawing/2014/main" id="{85BBDA90-5D21-4866-A3A9-7CB61E6259D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094249" flipH="1">
            <a:off x="-145504" y="310694"/>
            <a:ext cx="1725025" cy="798510"/>
          </a:xfrm>
          <a:prstGeom prst="rect">
            <a:avLst/>
          </a:prstGeom>
        </p:spPr>
      </p:pic>
      <p:pic>
        <p:nvPicPr>
          <p:cNvPr id="31" name="图片 28" descr="图片包含 物体&#10;&#10;已生成高可信度的说明">
            <a:extLst>
              <a:ext uri="{FF2B5EF4-FFF2-40B4-BE49-F238E27FC236}">
                <a16:creationId xmlns:a16="http://schemas.microsoft.com/office/drawing/2014/main" id="{788D23B6-AD73-473E-8BB6-1D9319684A17}"/>
              </a:ext>
            </a:extLst>
          </p:cNvPr>
          <p:cNvPicPr>
            <a:picLocks noChangeAspect="1"/>
          </p:cNvPicPr>
          <p:nvPr/>
        </p:nvPicPr>
        <p:blipFill rotWithShape="1">
          <a:blip r:embed="rId7">
            <a:extLst>
              <a:ext uri="{28A0092B-C50C-407E-A947-70E740481C1C}">
                <a14:useLocalDpi xmlns:a14="http://schemas.microsoft.com/office/drawing/2010/main" val="0"/>
              </a:ext>
            </a:extLst>
          </a:blip>
          <a:srcRect t="1" b="-35"/>
          <a:stretch/>
        </p:blipFill>
        <p:spPr>
          <a:xfrm>
            <a:off x="2574603" y="6054152"/>
            <a:ext cx="2551181" cy="798852"/>
          </a:xfrm>
          <a:prstGeom prst="rect">
            <a:avLst/>
          </a:prstGeom>
        </p:spPr>
      </p:pic>
      <p:pic>
        <p:nvPicPr>
          <p:cNvPr id="32" name="图片 28">
            <a:extLst>
              <a:ext uri="{FF2B5EF4-FFF2-40B4-BE49-F238E27FC236}">
                <a16:creationId xmlns:a16="http://schemas.microsoft.com/office/drawing/2014/main" id="{5CA80215-5A0E-4E18-91E5-E38FAC09115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193273" y="2836409"/>
            <a:ext cx="2893990" cy="4093699"/>
          </a:xfrm>
          <a:prstGeom prst="rect">
            <a:avLst/>
          </a:prstGeom>
        </p:spPr>
      </p:pic>
      <p:sp>
        <p:nvSpPr>
          <p:cNvPr id="33" name="文本框 34"/>
          <p:cNvSpPr txBox="1"/>
          <p:nvPr/>
        </p:nvSpPr>
        <p:spPr>
          <a:xfrm rot="21176060">
            <a:off x="3175543" y="2770305"/>
            <a:ext cx="5860900" cy="1323439"/>
          </a:xfrm>
          <a:prstGeom prst="rect">
            <a:avLst/>
          </a:prstGeom>
          <a:noFill/>
        </p:spPr>
        <p:txBody>
          <a:bodyPr wrap="none" rtlCol="0">
            <a:spAutoFit/>
            <a:scene3d>
              <a:camera prst="orthographicFront"/>
              <a:lightRig rig="threePt" dir="t"/>
            </a:scene3d>
            <a:sp3d extrusionH="57150">
              <a:bevelT w="38100" h="38100" prst="angle"/>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8000" b="1" dirty="0">
                <a:ln w="22225">
                  <a:solidFill>
                    <a:srgbClr val="00B0F0"/>
                  </a:solidFill>
                </a:ln>
                <a:solidFill>
                  <a:srgbClr val="9AEAE6"/>
                </a:solidFill>
                <a:effectLst>
                  <a:outerShdw blurRad="50800" dist="38100" dir="5400000" algn="t" rotWithShape="0">
                    <a:prstClr val="black">
                      <a:alpha val="40000"/>
                    </a:prstClr>
                  </a:outerShdw>
                  <a:reflection blurRad="6350" stA="55000" endA="300" endPos="45500" dir="5400000" sy="-100000" algn="bl" rotWithShape="0"/>
                </a:effectLst>
                <a:latin typeface="UTM Showcard" panose="02040603050506020204" pitchFamily="18" charset="0"/>
                <a:ea typeface="方正喵呜体" panose="02010600010101010101" pitchFamily="2" charset="-122"/>
              </a:rPr>
              <a:t>KHỞI ĐỘNG</a:t>
            </a:r>
            <a:endParaRPr kumimoji="0" lang="zh-CN" altLang="en-US" sz="8000" b="1" i="0" u="none" strike="noStrike" kern="1200" cap="none" spc="0" normalizeH="0" baseline="0" noProof="0" dirty="0">
              <a:ln w="22225">
                <a:solidFill>
                  <a:srgbClr val="00B0F0"/>
                </a:solidFill>
              </a:ln>
              <a:solidFill>
                <a:srgbClr val="9AEAE6"/>
              </a:solidFill>
              <a:effectLst>
                <a:outerShdw blurRad="50800" dist="38100" dir="5400000" algn="t" rotWithShape="0">
                  <a:prstClr val="black">
                    <a:alpha val="40000"/>
                  </a:prstClr>
                </a:outerShdw>
                <a:reflection blurRad="6350" stA="55000" endA="300" endPos="45500" dir="5400000" sy="-100000" algn="bl" rotWithShape="0"/>
              </a:effectLst>
              <a:uLnTx/>
              <a:uFillTx/>
              <a:latin typeface="UTM Showcard" panose="02040603050506020204" pitchFamily="18" charset="0"/>
              <a:ea typeface="方正喵呜体" panose="02010600010101010101" pitchFamily="2" charset="-122"/>
            </a:endParaRPr>
          </a:p>
        </p:txBody>
      </p:sp>
    </p:spTree>
    <p:extLst>
      <p:ext uri="{BB962C8B-B14F-4D97-AF65-F5344CB8AC3E}">
        <p14:creationId xmlns:p14="http://schemas.microsoft.com/office/powerpoint/2010/main" val="91976705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750"/>
                                        <p:tgtEl>
                                          <p:spTgt spid="32"/>
                                        </p:tgtEl>
                                      </p:cBhvr>
                                    </p:animEffect>
                                  </p:childTnLst>
                                </p:cTn>
                              </p:par>
                            </p:childTnLst>
                          </p:cTn>
                        </p:par>
                        <p:par>
                          <p:cTn id="8" fill="hold">
                            <p:stCondLst>
                              <p:cond delay="750"/>
                            </p:stCondLst>
                            <p:childTnLst>
                              <p:par>
                                <p:cTn id="9" presetID="6" presetClass="entr" presetSubtype="16"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circle(in)">
                                      <p:cBhvr>
                                        <p:cTn id="11"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30" name="Group 29"/>
          <p:cNvGrpSpPr/>
          <p:nvPr/>
        </p:nvGrpSpPr>
        <p:grpSpPr>
          <a:xfrm>
            <a:off x="-58801" y="6045522"/>
            <a:ext cx="12250801" cy="866586"/>
            <a:chOff x="-49998" y="6150737"/>
            <a:chExt cx="16589859" cy="866586"/>
          </a:xfrm>
        </p:grpSpPr>
        <p:pic>
          <p:nvPicPr>
            <p:cNvPr id="31" name="Picture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998" y="6150738"/>
              <a:ext cx="10058400" cy="866585"/>
            </a:xfrm>
            <a:prstGeom prst="rect">
              <a:avLst/>
            </a:prstGeom>
          </p:spPr>
        </p:pic>
        <p:pic>
          <p:nvPicPr>
            <p:cNvPr id="32" name="Picture 31"/>
            <p:cNvPicPr>
              <a:picLocks noChangeAspect="1"/>
            </p:cNvPicPr>
            <p:nvPr/>
          </p:nvPicPr>
          <p:blipFill rotWithShape="1">
            <a:blip r:embed="rId4">
              <a:extLst>
                <a:ext uri="{28A0092B-C50C-407E-A947-70E740481C1C}">
                  <a14:useLocalDpi xmlns:a14="http://schemas.microsoft.com/office/drawing/2010/main" val="0"/>
                </a:ext>
              </a:extLst>
            </a:blip>
            <a:srcRect l="24056"/>
            <a:stretch/>
          </p:blipFill>
          <p:spPr>
            <a:xfrm>
              <a:off x="8901073" y="6150737"/>
              <a:ext cx="7638788" cy="866585"/>
            </a:xfrm>
            <a:prstGeom prst="rect">
              <a:avLst/>
            </a:prstGeom>
          </p:spPr>
        </p:pic>
      </p:grpSp>
      <p:sp>
        <p:nvSpPr>
          <p:cNvPr id="5" name="Rectangle 4"/>
          <p:cNvSpPr/>
          <p:nvPr/>
        </p:nvSpPr>
        <p:spPr>
          <a:xfrm>
            <a:off x="1334207" y="161190"/>
            <a:ext cx="9947203" cy="1446550"/>
          </a:xfrm>
          <a:prstGeom prst="rect">
            <a:avLst/>
          </a:prstGeom>
          <a:solidFill>
            <a:schemeClr val="bg1">
              <a:alpha val="66000"/>
            </a:schemeClr>
          </a:solidFill>
          <a:ln w="38100">
            <a:solidFill>
              <a:schemeClr val="accent4">
                <a:lumMod val="75000"/>
              </a:schemeClr>
            </a:solidFill>
            <a:prstDash val="dashDot"/>
          </a:ln>
        </p:spPr>
        <p:txBody>
          <a:bodyPr wrap="square" lIns="91440" tIns="45720" rIns="91440" bIns="45720">
            <a:spAutoFit/>
          </a:bodyPr>
          <a:lstStyle/>
          <a:p>
            <a:pPr algn="ctr"/>
            <a:r>
              <a:rPr lang="en-US" sz="4400" b="1" dirty="0" err="1">
                <a:solidFill>
                  <a:srgbClr val="FFFF00"/>
                </a:solidFill>
                <a:latin typeface="UTM Avo" panose="02040603050506020204" pitchFamily="18" charset="0"/>
              </a:rPr>
              <a:t>Câu</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nào</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dưới</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đây</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thuộc</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kiểu</a:t>
            </a:r>
            <a:endParaRPr lang="en-US" sz="4400" b="1" dirty="0">
              <a:solidFill>
                <a:srgbClr val="FFFF00"/>
              </a:solidFill>
              <a:latin typeface="UTM Avo" panose="02040603050506020204" pitchFamily="18" charset="0"/>
            </a:endParaRPr>
          </a:p>
          <a:p>
            <a:pPr algn="ctr"/>
            <a:r>
              <a:rPr lang="en-US" sz="4400" b="1" dirty="0" err="1">
                <a:solidFill>
                  <a:srgbClr val="FFFF00"/>
                </a:solidFill>
                <a:latin typeface="UTM Avo" panose="02040603050506020204" pitchFamily="18" charset="0"/>
              </a:rPr>
              <a:t>câu</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kể</a:t>
            </a:r>
            <a:r>
              <a:rPr lang="en-US" sz="4400" b="1" dirty="0">
                <a:solidFill>
                  <a:srgbClr val="FFFF00"/>
                </a:solidFill>
                <a:latin typeface="UTM Avo" panose="02040603050506020204" pitchFamily="18" charset="0"/>
              </a:rPr>
              <a:t> </a:t>
            </a:r>
            <a:r>
              <a:rPr lang="en-US" sz="4400" b="1" i="1" dirty="0">
                <a:solidFill>
                  <a:srgbClr val="FFFF00"/>
                </a:solidFill>
                <a:latin typeface="UTM Avo" panose="02040603050506020204" pitchFamily="18" charset="0"/>
              </a:rPr>
              <a:t>Ai </a:t>
            </a:r>
            <a:r>
              <a:rPr lang="en-US" sz="4400" b="1" i="1" dirty="0" err="1">
                <a:solidFill>
                  <a:srgbClr val="FFFF00"/>
                </a:solidFill>
                <a:latin typeface="UTM Avo" panose="02040603050506020204" pitchFamily="18" charset="0"/>
              </a:rPr>
              <a:t>là</a:t>
            </a:r>
            <a:r>
              <a:rPr lang="en-US" sz="4400" b="1" i="1" dirty="0">
                <a:solidFill>
                  <a:srgbClr val="FFFF00"/>
                </a:solidFill>
                <a:latin typeface="UTM Avo" panose="02040603050506020204" pitchFamily="18" charset="0"/>
              </a:rPr>
              <a:t> </a:t>
            </a:r>
            <a:r>
              <a:rPr lang="en-US" sz="4400" b="1" i="1" dirty="0" err="1">
                <a:solidFill>
                  <a:srgbClr val="FFFF00"/>
                </a:solidFill>
                <a:latin typeface="UTM Avo" panose="02040603050506020204" pitchFamily="18" charset="0"/>
              </a:rPr>
              <a:t>gì</a:t>
            </a:r>
            <a:r>
              <a:rPr lang="en-US" sz="4400" b="1" i="1" dirty="0">
                <a:solidFill>
                  <a:srgbClr val="FFFF00"/>
                </a:solidFill>
                <a:latin typeface="UTM Avo" panose="02040603050506020204" pitchFamily="18" charset="0"/>
              </a:rPr>
              <a:t>?</a:t>
            </a:r>
          </a:p>
        </p:txBody>
      </p:sp>
      <p:grpSp>
        <p:nvGrpSpPr>
          <p:cNvPr id="7" name="Group 6"/>
          <p:cNvGrpSpPr/>
          <p:nvPr/>
        </p:nvGrpSpPr>
        <p:grpSpPr>
          <a:xfrm>
            <a:off x="1060929" y="1699919"/>
            <a:ext cx="9277596" cy="1399321"/>
            <a:chOff x="1261450" y="2056299"/>
            <a:chExt cx="9277596" cy="1399321"/>
          </a:xfrm>
        </p:grpSpPr>
        <p:sp>
          <p:nvSpPr>
            <p:cNvPr id="8" name="Flowchart: Punched Tape 7"/>
            <p:cNvSpPr/>
            <p:nvPr/>
          </p:nvSpPr>
          <p:spPr>
            <a:xfrm>
              <a:off x="2255313" y="2449124"/>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1261450" y="2056299"/>
              <a:ext cx="1447883" cy="1399321"/>
              <a:chOff x="1130991" y="1928690"/>
              <a:chExt cx="1216025" cy="1216025"/>
            </a:xfrm>
          </p:grpSpPr>
          <p:pic>
            <p:nvPicPr>
              <p:cNvPr id="11" name="Picture 2" descr="Download Free png Top 10 Punto Medio Noticias | Free Star Icon Transparent  Background - DLPNG.com"/>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130991" y="1928690"/>
                <a:ext cx="1216025" cy="12160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Balon Huruf unduh gratis - Balon udara panas Percetakan Seni Huruf - balon  huruf gambar png"/>
              <p:cNvPicPr>
                <a:picLocks noChangeAspect="1" noChangeArrowheads="1"/>
              </p:cNvPicPr>
              <p:nvPr/>
            </p:nvPicPr>
            <p:blipFill>
              <a:blip r:embed="rId7" cstate="hq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492616" y="2355933"/>
                <a:ext cx="492776" cy="492776"/>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2709333" y="2591859"/>
              <a:ext cx="7829713"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733" b="1" dirty="0" err="1">
                  <a:solidFill>
                    <a:srgbClr val="002060"/>
                  </a:solidFill>
                  <a:cs typeface="Arial" panose="020B0604020202020204" pitchFamily="34" charset="0"/>
                </a:rPr>
                <a:t>Bạn</a:t>
              </a:r>
              <a:r>
                <a:rPr lang="en-US" sz="3733" b="1" dirty="0">
                  <a:solidFill>
                    <a:srgbClr val="002060"/>
                  </a:solidFill>
                  <a:cs typeface="Arial" panose="020B0604020202020204" pitchFamily="34" charset="0"/>
                </a:rPr>
                <a:t> Nam </a:t>
              </a:r>
              <a:r>
                <a:rPr lang="en-US" sz="3733" b="1" dirty="0" err="1">
                  <a:solidFill>
                    <a:srgbClr val="002060"/>
                  </a:solidFill>
                  <a:cs typeface="Arial" panose="020B0604020202020204" pitchFamily="34" charset="0"/>
                </a:rPr>
                <a:t>là</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lớp</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trưởng</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lớp</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em</a:t>
              </a:r>
              <a:r>
                <a:rPr lang="en-US" sz="3733" b="1" dirty="0">
                  <a:solidFill>
                    <a:srgbClr val="002060"/>
                  </a:solidFill>
                  <a:cs typeface="Arial" panose="020B0604020202020204" pitchFamily="34" charset="0"/>
                </a:rPr>
                <a:t>.</a:t>
              </a:r>
            </a:p>
          </p:txBody>
        </p:sp>
      </p:grpSp>
      <p:grpSp>
        <p:nvGrpSpPr>
          <p:cNvPr id="13" name="Group 12"/>
          <p:cNvGrpSpPr/>
          <p:nvPr/>
        </p:nvGrpSpPr>
        <p:grpSpPr>
          <a:xfrm>
            <a:off x="1555100" y="3014969"/>
            <a:ext cx="9277596" cy="1399321"/>
            <a:chOff x="1414429" y="2970110"/>
            <a:chExt cx="9277596" cy="1399321"/>
          </a:xfrm>
        </p:grpSpPr>
        <p:sp>
          <p:nvSpPr>
            <p:cNvPr id="14" name="Flowchart: Punched Tape 13"/>
            <p:cNvSpPr/>
            <p:nvPr/>
          </p:nvSpPr>
          <p:spPr>
            <a:xfrm>
              <a:off x="2408292" y="3372316"/>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2862312" y="3515051"/>
              <a:ext cx="7829713"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733" b="1" dirty="0" err="1">
                  <a:solidFill>
                    <a:srgbClr val="002060"/>
                  </a:solidFill>
                  <a:cs typeface="Arial" panose="020B0604020202020204" pitchFamily="34" charset="0"/>
                </a:rPr>
                <a:t>Bạn</a:t>
              </a:r>
              <a:r>
                <a:rPr lang="en-US" sz="3733" b="1" dirty="0">
                  <a:solidFill>
                    <a:srgbClr val="002060"/>
                  </a:solidFill>
                  <a:cs typeface="Arial" panose="020B0604020202020204" pitchFamily="34" charset="0"/>
                </a:rPr>
                <a:t> Nam </a:t>
              </a:r>
              <a:r>
                <a:rPr lang="en-US" sz="3733" b="1" dirty="0" err="1">
                  <a:solidFill>
                    <a:srgbClr val="002060"/>
                  </a:solidFill>
                  <a:cs typeface="Arial" panose="020B0604020202020204" pitchFamily="34" charset="0"/>
                </a:rPr>
                <a:t>học</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rất</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giỏi</a:t>
              </a:r>
              <a:r>
                <a:rPr lang="en-US" sz="3733" b="1" dirty="0">
                  <a:solidFill>
                    <a:srgbClr val="002060"/>
                  </a:solidFill>
                  <a:cs typeface="Arial" panose="020B0604020202020204" pitchFamily="34" charset="0"/>
                </a:rPr>
                <a:t>.</a:t>
              </a:r>
            </a:p>
          </p:txBody>
        </p:sp>
        <p:pic>
          <p:nvPicPr>
            <p:cNvPr id="16" name="Picture 2" descr="Download Free png Top 10 Punto Medio Noticias | Free Star Icon Transparent  Background - DLPNG.com"/>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414429" y="2970110"/>
              <a:ext cx="1447883" cy="139932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ตัวอักษรลายมือ B ดาวน์โหลดรูปภาพ (รหัส) 400513401_ขนาด 727.6  KB_รูปแบบรูปภาพ PNG _th.lovepik.com"/>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765134" y="3281721"/>
              <a:ext cx="827379" cy="83892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p:cNvGrpSpPr/>
          <p:nvPr/>
        </p:nvGrpSpPr>
        <p:grpSpPr>
          <a:xfrm>
            <a:off x="2246762" y="4116834"/>
            <a:ext cx="9354086" cy="1399321"/>
            <a:chOff x="1337939" y="3883921"/>
            <a:chExt cx="9354086" cy="1399321"/>
          </a:xfrm>
        </p:grpSpPr>
        <p:sp>
          <p:nvSpPr>
            <p:cNvPr id="19" name="Flowchart: Punched Tape 18"/>
            <p:cNvSpPr/>
            <p:nvPr/>
          </p:nvSpPr>
          <p:spPr>
            <a:xfrm>
              <a:off x="2408292" y="4295508"/>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2862312" y="4438243"/>
              <a:ext cx="7829713"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733" b="1" dirty="0" err="1">
                  <a:solidFill>
                    <a:srgbClr val="002060"/>
                  </a:solidFill>
                  <a:cs typeface="Arial" panose="020B0604020202020204" pitchFamily="34" charset="0"/>
                </a:rPr>
                <a:t>Bạn</a:t>
              </a:r>
              <a:r>
                <a:rPr lang="en-US" sz="3733" b="1" dirty="0">
                  <a:solidFill>
                    <a:srgbClr val="002060"/>
                  </a:solidFill>
                  <a:cs typeface="Arial" panose="020B0604020202020204" pitchFamily="34" charset="0"/>
                </a:rPr>
                <a:t> Nam </a:t>
              </a:r>
              <a:r>
                <a:rPr lang="en-US" sz="3733" b="1" dirty="0" err="1">
                  <a:solidFill>
                    <a:srgbClr val="002060"/>
                  </a:solidFill>
                  <a:cs typeface="Arial" panose="020B0604020202020204" pitchFamily="34" charset="0"/>
                </a:rPr>
                <a:t>đang</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lau</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bảng</a:t>
              </a:r>
              <a:r>
                <a:rPr lang="en-US" sz="3733" b="1" dirty="0">
                  <a:solidFill>
                    <a:srgbClr val="002060"/>
                  </a:solidFill>
                  <a:cs typeface="Arial" panose="020B0604020202020204" pitchFamily="34" charset="0"/>
                </a:rPr>
                <a:t>.</a:t>
              </a:r>
            </a:p>
          </p:txBody>
        </p:sp>
        <p:pic>
          <p:nvPicPr>
            <p:cNvPr id="21" name="Picture 2" descr="Download Free png Top 10 Punto Medio Noticias | Free Star Icon Transparent  Background - DLPNG.com"/>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337939" y="3883921"/>
              <a:ext cx="1447883" cy="139932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 từ chữ cái ver 1 Illustration - Twinkl"/>
            <p:cNvPicPr>
              <a:picLocks noChangeAspect="1" noChangeArrowheads="1"/>
            </p:cNvPicPr>
            <p:nvPr/>
          </p:nvPicPr>
          <p:blipFill rotWithShape="1">
            <a:blip r:embed="rId11" cstate="hqprint">
              <a:extLst>
                <a:ext uri="{28A0092B-C50C-407E-A947-70E740481C1C}">
                  <a14:useLocalDpi xmlns:a14="http://schemas.microsoft.com/office/drawing/2010/main" val="0"/>
                </a:ext>
              </a:extLst>
            </a:blip>
            <a:srcRect l="24878" t="-1" r="24427" b="-2096"/>
            <a:stretch/>
          </p:blipFill>
          <p:spPr bwMode="auto">
            <a:xfrm>
              <a:off x="1746749" y="4356063"/>
              <a:ext cx="625698" cy="63005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2"/>
          <p:cNvGrpSpPr/>
          <p:nvPr/>
        </p:nvGrpSpPr>
        <p:grpSpPr>
          <a:xfrm>
            <a:off x="3111092" y="5218699"/>
            <a:ext cx="9301042" cy="1399321"/>
            <a:chOff x="1390983" y="4883714"/>
            <a:chExt cx="9301042" cy="1399321"/>
          </a:xfrm>
        </p:grpSpPr>
        <p:sp>
          <p:nvSpPr>
            <p:cNvPr id="24" name="Flowchart: Punched Tape 23"/>
            <p:cNvSpPr/>
            <p:nvPr/>
          </p:nvSpPr>
          <p:spPr>
            <a:xfrm>
              <a:off x="2408292" y="5247764"/>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2862312" y="5390499"/>
              <a:ext cx="7829713"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733" b="1" dirty="0" err="1">
                  <a:solidFill>
                    <a:srgbClr val="002060"/>
                  </a:solidFill>
                  <a:cs typeface="Arial" panose="020B0604020202020204" pitchFamily="34" charset="0"/>
                </a:rPr>
                <a:t>Bạn</a:t>
              </a:r>
              <a:r>
                <a:rPr lang="en-US" sz="3733" b="1" dirty="0">
                  <a:solidFill>
                    <a:srgbClr val="002060"/>
                  </a:solidFill>
                  <a:cs typeface="Arial" panose="020B0604020202020204" pitchFamily="34" charset="0"/>
                </a:rPr>
                <a:t> Nam </a:t>
              </a:r>
              <a:r>
                <a:rPr lang="en-US" sz="3733" b="1" dirty="0" err="1">
                  <a:solidFill>
                    <a:srgbClr val="002060"/>
                  </a:solidFill>
                  <a:cs typeface="Arial" panose="020B0604020202020204" pitchFamily="34" charset="0"/>
                </a:rPr>
                <a:t>rất</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thích</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vẽ</a:t>
              </a:r>
              <a:r>
                <a:rPr lang="en-US" sz="3733" b="1" dirty="0">
                  <a:solidFill>
                    <a:srgbClr val="002060"/>
                  </a:solidFill>
                  <a:cs typeface="Arial" panose="020B0604020202020204" pitchFamily="34" charset="0"/>
                </a:rPr>
                <a:t>.</a:t>
              </a:r>
            </a:p>
          </p:txBody>
        </p:sp>
        <p:pic>
          <p:nvPicPr>
            <p:cNvPr id="26" name="Picture 2" descr="Download Free png Top 10 Punto Medio Noticias | Free Star Icon Transparent  Background - DLPNG.com"/>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390983" y="4883714"/>
              <a:ext cx="1447883" cy="139932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Chữ Hoa Màu Cam D PNG Hình ảnh, Hiệu ứng văn bản PSD Để tải xuống miễn phí  - Pngtree"/>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10000" b="90000" l="10000" r="9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765134" y="5319569"/>
              <a:ext cx="707532" cy="666338"/>
            </a:xfrm>
            <a:prstGeom prst="rect">
              <a:avLst/>
            </a:prstGeom>
            <a:noFill/>
            <a:extLst>
              <a:ext uri="{909E8E84-426E-40DD-AFC4-6F175D3DCCD1}">
                <a14:hiddenFill xmlns:a14="http://schemas.microsoft.com/office/drawing/2010/main">
                  <a:solidFill>
                    <a:srgbClr val="FFFFFF"/>
                  </a:solidFill>
                </a14:hiddenFill>
              </a:ext>
            </a:extLst>
          </p:spPr>
        </p:pic>
      </p:grpSp>
      <p:pic>
        <p:nvPicPr>
          <p:cNvPr id="28" name="Picture 27">
            <a:hlinkClick r:id="rId14" action="ppaction://hlinksldjump"/>
          </p:cNvPr>
          <p:cNvPicPr>
            <a:picLocks noChangeAspect="1"/>
          </p:cNvPicPr>
          <p:nvPr/>
        </p:nvPicPr>
        <p:blipFill>
          <a:blip r:embed="rId15">
            <a:extLst>
              <a:ext uri="{BEBA8EAE-BF5A-486C-A8C5-ECC9F3942E4B}">
                <a14:imgProps xmlns:a14="http://schemas.microsoft.com/office/drawing/2010/main">
                  <a14:imgLayer r:embed="rId16">
                    <a14:imgEffect>
                      <a14:backgroundRemoval t="0" b="99645" l="0" r="100000">
                        <a14:foregroundMark x1="44681" y1="54610" x2="48404" y2="58511"/>
                        <a14:foregroundMark x1="15603" y1="59397" x2="18440" y2="63298"/>
                        <a14:foregroundMark x1="76950" y1="41844" x2="81028" y2="42908"/>
                        <a14:foregroundMark x1="48050" y1="65426" x2="56383" y2="71809"/>
                        <a14:foregroundMark x1="32624" y1="58156" x2="51241" y2="71277"/>
                        <a14:foregroundMark x1="35638" y1="63475" x2="46277" y2="76596"/>
                        <a14:foregroundMark x1="35993" y1="78546" x2="80142" y2="63475"/>
                        <a14:foregroundMark x1="64539" y1="43440" x2="78723" y2="53723"/>
                        <a14:foregroundMark x1="50355" y1="46099" x2="50177" y2="57447"/>
                      </a14:backgroundRemoval>
                    </a14:imgEffect>
                  </a14:imgLayer>
                </a14:imgProps>
              </a:ext>
              <a:ext uri="{28A0092B-C50C-407E-A947-70E740481C1C}">
                <a14:useLocalDpi xmlns:a14="http://schemas.microsoft.com/office/drawing/2010/main" val="0"/>
              </a:ext>
            </a:extLst>
          </a:blip>
          <a:stretch>
            <a:fillRect/>
          </a:stretch>
        </p:blipFill>
        <p:spPr>
          <a:xfrm>
            <a:off x="121605" y="4192815"/>
            <a:ext cx="2425205" cy="2425205"/>
          </a:xfrm>
          <a:prstGeom prst="rect">
            <a:avLst/>
          </a:prstGeom>
        </p:spPr>
      </p:pic>
      <p:sp>
        <p:nvSpPr>
          <p:cNvPr id="29" name="Rectangle 28"/>
          <p:cNvSpPr/>
          <p:nvPr/>
        </p:nvSpPr>
        <p:spPr>
          <a:xfrm>
            <a:off x="1366800" y="6967767"/>
            <a:ext cx="7130477"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Click </a:t>
            </a:r>
            <a:r>
              <a:rPr lang="en-US" sz="5400" b="0" cap="none" spc="0" dirty="0" err="1">
                <a:ln w="0"/>
                <a:solidFill>
                  <a:schemeClr val="tx1"/>
                </a:solidFill>
                <a:effectLst>
                  <a:outerShdw blurRad="38100" dist="19050" dir="2700000" algn="tl" rotWithShape="0">
                    <a:schemeClr val="dk1">
                      <a:alpha val="40000"/>
                    </a:schemeClr>
                  </a:outerShdw>
                </a:effectLst>
              </a:rPr>
              <a:t>hình</a:t>
            </a:r>
            <a:r>
              <a:rPr lang="en-US"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err="1">
                <a:ln w="0"/>
                <a:solidFill>
                  <a:schemeClr val="tx1"/>
                </a:solidFill>
                <a:effectLst>
                  <a:outerShdw blurRad="38100" dist="19050" dir="2700000" algn="tl" rotWithShape="0">
                    <a:schemeClr val="dk1">
                      <a:alpha val="40000"/>
                    </a:schemeClr>
                  </a:outerShdw>
                </a:effectLst>
              </a:rPr>
              <a:t>em</a:t>
            </a:r>
            <a:r>
              <a:rPr lang="en-US"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err="1">
                <a:ln w="0"/>
                <a:solidFill>
                  <a:schemeClr val="tx1"/>
                </a:solidFill>
                <a:effectLst>
                  <a:outerShdw blurRad="38100" dist="19050" dir="2700000" algn="tl" rotWithShape="0">
                    <a:schemeClr val="dk1">
                      <a:alpha val="40000"/>
                    </a:schemeClr>
                  </a:outerShdw>
                </a:effectLst>
              </a:rPr>
              <a:t>bé</a:t>
            </a:r>
            <a:r>
              <a:rPr lang="en-US" sz="5400" b="0" cap="none" spc="0" dirty="0">
                <a:ln w="0"/>
                <a:solidFill>
                  <a:schemeClr val="tx1"/>
                </a:solidFill>
                <a:effectLst>
                  <a:outerShdw blurRad="38100" dist="19050" dir="2700000" algn="tl" rotWithShape="0">
                    <a:schemeClr val="dk1">
                      <a:alpha val="40000"/>
                    </a:schemeClr>
                  </a:outerShdw>
                </a:effectLst>
              </a:rPr>
              <a:t> quay </a:t>
            </a:r>
            <a:r>
              <a:rPr lang="en-US" sz="5400" b="0" cap="none" spc="0" dirty="0" err="1">
                <a:ln w="0"/>
                <a:solidFill>
                  <a:schemeClr val="tx1"/>
                </a:solidFill>
                <a:effectLst>
                  <a:outerShdw blurRad="38100" dist="19050" dir="2700000" algn="tl" rotWithShape="0">
                    <a:schemeClr val="dk1">
                      <a:alpha val="40000"/>
                    </a:schemeClr>
                  </a:outerShdw>
                </a:effectLst>
              </a:rPr>
              <a:t>lại</a:t>
            </a:r>
            <a:endParaRPr lang="en-US"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627297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childTnLst>
                          </p:cTn>
                        </p:par>
                        <p:par>
                          <p:cTn id="14" fill="hold">
                            <p:stCondLst>
                              <p:cond delay="1500"/>
                            </p:stCondLst>
                            <p:childTnLst>
                              <p:par>
                                <p:cTn id="15" presetID="22" presetClass="entr" presetSubtype="8"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par>
                          <p:cTn id="18" fill="hold">
                            <p:stCondLst>
                              <p:cond delay="2000"/>
                            </p:stCondLst>
                            <p:childTnLst>
                              <p:par>
                                <p:cTn id="19" presetID="22" presetClass="entr" presetSubtype="8"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left)">
                                      <p:cBhvr>
                                        <p:cTn id="21" dur="500"/>
                                        <p:tgtEl>
                                          <p:spTgt spid="18"/>
                                        </p:tgtEl>
                                      </p:cBhvr>
                                    </p:animEffect>
                                  </p:childTnLst>
                                </p:cTn>
                              </p:par>
                            </p:childTnLst>
                          </p:cTn>
                        </p:par>
                        <p:par>
                          <p:cTn id="22" fill="hold">
                            <p:stCondLst>
                              <p:cond delay="2500"/>
                            </p:stCondLst>
                            <p:childTnLst>
                              <p:par>
                                <p:cTn id="23" presetID="22" presetClass="entr" presetSubtype="8"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left)">
                                      <p:cBhvr>
                                        <p:cTn id="25" dur="500"/>
                                        <p:tgtEl>
                                          <p:spTgt spid="23"/>
                                        </p:tgtEl>
                                      </p:cBhvr>
                                    </p:animEffect>
                                  </p:childTnLst>
                                </p:cTn>
                              </p:par>
                            </p:childTnLst>
                          </p:cTn>
                        </p:par>
                        <p:par>
                          <p:cTn id="26" fill="hold">
                            <p:stCondLst>
                              <p:cond delay="3000"/>
                            </p:stCondLst>
                            <p:childTnLst>
                              <p:par>
                                <p:cTn id="27" presetID="2" presetClass="entr" presetSubtype="12" fill="hold" nodeType="afterEffect">
                                  <p:stCondLst>
                                    <p:cond delay="0"/>
                                  </p:stCondLst>
                                  <p:childTnLst>
                                    <p:set>
                                      <p:cBhvr>
                                        <p:cTn id="28" dur="1" fill="hold">
                                          <p:stCondLst>
                                            <p:cond delay="0"/>
                                          </p:stCondLst>
                                        </p:cTn>
                                        <p:tgtEl>
                                          <p:spTgt spid="28"/>
                                        </p:tgtEl>
                                        <p:attrNameLst>
                                          <p:attrName>style.visibility</p:attrName>
                                        </p:attrNameLst>
                                      </p:cBhvr>
                                      <p:to>
                                        <p:strVal val="visible"/>
                                      </p:to>
                                    </p:set>
                                    <p:anim calcmode="lin" valueType="num">
                                      <p:cBhvr additive="base">
                                        <p:cTn id="29" dur="500" fill="hold"/>
                                        <p:tgtEl>
                                          <p:spTgt spid="28"/>
                                        </p:tgtEl>
                                        <p:attrNameLst>
                                          <p:attrName>ppt_x</p:attrName>
                                        </p:attrNameLst>
                                      </p:cBhvr>
                                      <p:tavLst>
                                        <p:tav tm="0">
                                          <p:val>
                                            <p:strVal val="0-#ppt_w/2"/>
                                          </p:val>
                                        </p:tav>
                                        <p:tav tm="100000">
                                          <p:val>
                                            <p:strVal val="#ppt_x"/>
                                          </p:val>
                                        </p:tav>
                                      </p:tavLst>
                                    </p:anim>
                                    <p:anim calcmode="lin" valueType="num">
                                      <p:cBhvr additive="base">
                                        <p:cTn id="3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3" presetClass="exit" presetSubtype="32" fill="hold" nodeType="clickEffect">
                                  <p:stCondLst>
                                    <p:cond delay="0"/>
                                  </p:stCondLst>
                                  <p:childTnLst>
                                    <p:anim calcmode="lin" valueType="num">
                                      <p:cBhvr>
                                        <p:cTn id="34" dur="500"/>
                                        <p:tgtEl>
                                          <p:spTgt spid="13"/>
                                        </p:tgtEl>
                                        <p:attrNameLst>
                                          <p:attrName>ppt_w</p:attrName>
                                        </p:attrNameLst>
                                      </p:cBhvr>
                                      <p:tavLst>
                                        <p:tav tm="0">
                                          <p:val>
                                            <p:strVal val="ppt_w"/>
                                          </p:val>
                                        </p:tav>
                                        <p:tav tm="100000">
                                          <p:val>
                                            <p:fltVal val="0"/>
                                          </p:val>
                                        </p:tav>
                                      </p:tavLst>
                                    </p:anim>
                                    <p:anim calcmode="lin" valueType="num">
                                      <p:cBhvr>
                                        <p:cTn id="35" dur="500"/>
                                        <p:tgtEl>
                                          <p:spTgt spid="13"/>
                                        </p:tgtEl>
                                        <p:attrNameLst>
                                          <p:attrName>ppt_h</p:attrName>
                                        </p:attrNameLst>
                                      </p:cBhvr>
                                      <p:tavLst>
                                        <p:tav tm="0">
                                          <p:val>
                                            <p:strVal val="ppt_h"/>
                                          </p:val>
                                        </p:tav>
                                        <p:tav tm="100000">
                                          <p:val>
                                            <p:fltVal val="0"/>
                                          </p:val>
                                        </p:tav>
                                      </p:tavLst>
                                    </p:anim>
                                    <p:animEffect transition="out" filter="fad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par>
                                <p:cTn id="38" presetID="53" presetClass="exit" presetSubtype="32" fill="hold" nodeType="withEffect">
                                  <p:stCondLst>
                                    <p:cond delay="0"/>
                                  </p:stCondLst>
                                  <p:childTnLst>
                                    <p:anim calcmode="lin" valueType="num">
                                      <p:cBhvr>
                                        <p:cTn id="39" dur="500"/>
                                        <p:tgtEl>
                                          <p:spTgt spid="18"/>
                                        </p:tgtEl>
                                        <p:attrNameLst>
                                          <p:attrName>ppt_w</p:attrName>
                                        </p:attrNameLst>
                                      </p:cBhvr>
                                      <p:tavLst>
                                        <p:tav tm="0">
                                          <p:val>
                                            <p:strVal val="ppt_w"/>
                                          </p:val>
                                        </p:tav>
                                        <p:tav tm="100000">
                                          <p:val>
                                            <p:fltVal val="0"/>
                                          </p:val>
                                        </p:tav>
                                      </p:tavLst>
                                    </p:anim>
                                    <p:anim calcmode="lin" valueType="num">
                                      <p:cBhvr>
                                        <p:cTn id="40" dur="500"/>
                                        <p:tgtEl>
                                          <p:spTgt spid="18"/>
                                        </p:tgtEl>
                                        <p:attrNameLst>
                                          <p:attrName>ppt_h</p:attrName>
                                        </p:attrNameLst>
                                      </p:cBhvr>
                                      <p:tavLst>
                                        <p:tav tm="0">
                                          <p:val>
                                            <p:strVal val="ppt_h"/>
                                          </p:val>
                                        </p:tav>
                                        <p:tav tm="100000">
                                          <p:val>
                                            <p:fltVal val="0"/>
                                          </p:val>
                                        </p:tav>
                                      </p:tavLst>
                                    </p:anim>
                                    <p:animEffect transition="out" filter="fade">
                                      <p:cBhvr>
                                        <p:cTn id="41" dur="500"/>
                                        <p:tgtEl>
                                          <p:spTgt spid="18"/>
                                        </p:tgtEl>
                                      </p:cBhvr>
                                    </p:animEffect>
                                    <p:set>
                                      <p:cBhvr>
                                        <p:cTn id="42" dur="1" fill="hold">
                                          <p:stCondLst>
                                            <p:cond delay="499"/>
                                          </p:stCondLst>
                                        </p:cTn>
                                        <p:tgtEl>
                                          <p:spTgt spid="18"/>
                                        </p:tgtEl>
                                        <p:attrNameLst>
                                          <p:attrName>style.visibility</p:attrName>
                                        </p:attrNameLst>
                                      </p:cBhvr>
                                      <p:to>
                                        <p:strVal val="hidden"/>
                                      </p:to>
                                    </p:set>
                                  </p:childTnLst>
                                </p:cTn>
                              </p:par>
                              <p:par>
                                <p:cTn id="43" presetID="53" presetClass="exit" presetSubtype="32" fill="hold" nodeType="withEffect">
                                  <p:stCondLst>
                                    <p:cond delay="0"/>
                                  </p:stCondLst>
                                  <p:childTnLst>
                                    <p:anim calcmode="lin" valueType="num">
                                      <p:cBhvr>
                                        <p:cTn id="44" dur="500"/>
                                        <p:tgtEl>
                                          <p:spTgt spid="23"/>
                                        </p:tgtEl>
                                        <p:attrNameLst>
                                          <p:attrName>ppt_w</p:attrName>
                                        </p:attrNameLst>
                                      </p:cBhvr>
                                      <p:tavLst>
                                        <p:tav tm="0">
                                          <p:val>
                                            <p:strVal val="ppt_w"/>
                                          </p:val>
                                        </p:tav>
                                        <p:tav tm="100000">
                                          <p:val>
                                            <p:fltVal val="0"/>
                                          </p:val>
                                        </p:tav>
                                      </p:tavLst>
                                    </p:anim>
                                    <p:anim calcmode="lin" valueType="num">
                                      <p:cBhvr>
                                        <p:cTn id="45" dur="500"/>
                                        <p:tgtEl>
                                          <p:spTgt spid="23"/>
                                        </p:tgtEl>
                                        <p:attrNameLst>
                                          <p:attrName>ppt_h</p:attrName>
                                        </p:attrNameLst>
                                      </p:cBhvr>
                                      <p:tavLst>
                                        <p:tav tm="0">
                                          <p:val>
                                            <p:strVal val="ppt_h"/>
                                          </p:val>
                                        </p:tav>
                                        <p:tav tm="100000">
                                          <p:val>
                                            <p:fltVal val="0"/>
                                          </p:val>
                                        </p:tav>
                                      </p:tavLst>
                                    </p:anim>
                                    <p:animEffect transition="out" filter="fade">
                                      <p:cBhvr>
                                        <p:cTn id="46" dur="500"/>
                                        <p:tgtEl>
                                          <p:spTgt spid="23"/>
                                        </p:tgtEl>
                                      </p:cBhvr>
                                    </p:animEffect>
                                    <p:set>
                                      <p:cBhvr>
                                        <p:cTn id="47" dur="1" fill="hold">
                                          <p:stCondLst>
                                            <p:cond delay="499"/>
                                          </p:stCondLst>
                                        </p:cTn>
                                        <p:tgtEl>
                                          <p:spTgt spid="23"/>
                                        </p:tgtEl>
                                        <p:attrNameLst>
                                          <p:attrName>style.visibility</p:attrName>
                                        </p:attrNameLst>
                                      </p:cBhvr>
                                      <p:to>
                                        <p:strVal val="hidden"/>
                                      </p:to>
                                    </p:set>
                                  </p:childTnLst>
                                </p:cTn>
                              </p:par>
                            </p:childTnLst>
                          </p:cTn>
                        </p:par>
                        <p:par>
                          <p:cTn id="48" fill="hold">
                            <p:stCondLst>
                              <p:cond delay="500"/>
                            </p:stCondLst>
                            <p:childTnLst>
                              <p:par>
                                <p:cTn id="49" presetID="32" presetClass="emph" presetSubtype="0" fill="hold" nodeType="afterEffect">
                                  <p:stCondLst>
                                    <p:cond delay="0"/>
                                  </p:stCondLst>
                                  <p:childTnLst>
                                    <p:animRot by="120000">
                                      <p:cBhvr>
                                        <p:cTn id="50" dur="100" fill="hold">
                                          <p:stCondLst>
                                            <p:cond delay="0"/>
                                          </p:stCondLst>
                                        </p:cTn>
                                        <p:tgtEl>
                                          <p:spTgt spid="7"/>
                                        </p:tgtEl>
                                        <p:attrNameLst>
                                          <p:attrName>r</p:attrName>
                                        </p:attrNameLst>
                                      </p:cBhvr>
                                    </p:animRot>
                                    <p:animRot by="-240000">
                                      <p:cBhvr>
                                        <p:cTn id="51" dur="200" fill="hold">
                                          <p:stCondLst>
                                            <p:cond delay="200"/>
                                          </p:stCondLst>
                                        </p:cTn>
                                        <p:tgtEl>
                                          <p:spTgt spid="7"/>
                                        </p:tgtEl>
                                        <p:attrNameLst>
                                          <p:attrName>r</p:attrName>
                                        </p:attrNameLst>
                                      </p:cBhvr>
                                    </p:animRot>
                                    <p:animRot by="240000">
                                      <p:cBhvr>
                                        <p:cTn id="52" dur="200" fill="hold">
                                          <p:stCondLst>
                                            <p:cond delay="400"/>
                                          </p:stCondLst>
                                        </p:cTn>
                                        <p:tgtEl>
                                          <p:spTgt spid="7"/>
                                        </p:tgtEl>
                                        <p:attrNameLst>
                                          <p:attrName>r</p:attrName>
                                        </p:attrNameLst>
                                      </p:cBhvr>
                                    </p:animRot>
                                    <p:animRot by="-240000">
                                      <p:cBhvr>
                                        <p:cTn id="53" dur="200" fill="hold">
                                          <p:stCondLst>
                                            <p:cond delay="600"/>
                                          </p:stCondLst>
                                        </p:cTn>
                                        <p:tgtEl>
                                          <p:spTgt spid="7"/>
                                        </p:tgtEl>
                                        <p:attrNameLst>
                                          <p:attrName>r</p:attrName>
                                        </p:attrNameLst>
                                      </p:cBhvr>
                                    </p:animRot>
                                    <p:animRot by="120000">
                                      <p:cBhvr>
                                        <p:cTn id="54" dur="200" fill="hold">
                                          <p:stCondLst>
                                            <p:cond delay="800"/>
                                          </p:stCondLst>
                                        </p:cTn>
                                        <p:tgtEl>
                                          <p:spTgt spid="7"/>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2" name="Am-thanh-tra-loi-dung-www_nhacchuongvui_com (online-audio-converter.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29" name="Group 28"/>
          <p:cNvGrpSpPr/>
          <p:nvPr/>
        </p:nvGrpSpPr>
        <p:grpSpPr>
          <a:xfrm>
            <a:off x="-58801" y="6045522"/>
            <a:ext cx="12250801" cy="866586"/>
            <a:chOff x="-49998" y="6150737"/>
            <a:chExt cx="16589859" cy="866586"/>
          </a:xfrm>
        </p:grpSpPr>
        <p:pic>
          <p:nvPicPr>
            <p:cNvPr id="30" name="Picture 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998" y="6150738"/>
              <a:ext cx="10058400" cy="866585"/>
            </a:xfrm>
            <a:prstGeom prst="rect">
              <a:avLst/>
            </a:prstGeom>
          </p:spPr>
        </p:pic>
        <p:pic>
          <p:nvPicPr>
            <p:cNvPr id="31" name="Picture 30"/>
            <p:cNvPicPr>
              <a:picLocks noChangeAspect="1"/>
            </p:cNvPicPr>
            <p:nvPr/>
          </p:nvPicPr>
          <p:blipFill rotWithShape="1">
            <a:blip r:embed="rId4">
              <a:extLst>
                <a:ext uri="{28A0092B-C50C-407E-A947-70E740481C1C}">
                  <a14:useLocalDpi xmlns:a14="http://schemas.microsoft.com/office/drawing/2010/main" val="0"/>
                </a:ext>
              </a:extLst>
            </a:blip>
            <a:srcRect l="24056"/>
            <a:stretch/>
          </p:blipFill>
          <p:spPr>
            <a:xfrm>
              <a:off x="8901073" y="6150737"/>
              <a:ext cx="7638788" cy="866585"/>
            </a:xfrm>
            <a:prstGeom prst="rect">
              <a:avLst/>
            </a:prstGeom>
          </p:spPr>
        </p:pic>
      </p:grpSp>
      <p:sp>
        <p:nvSpPr>
          <p:cNvPr id="5" name="Rectangle 4"/>
          <p:cNvSpPr/>
          <p:nvPr/>
        </p:nvSpPr>
        <p:spPr>
          <a:xfrm>
            <a:off x="1230385" y="177016"/>
            <a:ext cx="9947203" cy="1446550"/>
          </a:xfrm>
          <a:prstGeom prst="rect">
            <a:avLst/>
          </a:prstGeom>
          <a:solidFill>
            <a:schemeClr val="bg1">
              <a:alpha val="66000"/>
            </a:schemeClr>
          </a:solidFill>
          <a:ln w="38100">
            <a:solidFill>
              <a:schemeClr val="accent4">
                <a:lumMod val="75000"/>
              </a:schemeClr>
            </a:solidFill>
            <a:prstDash val="dashDot"/>
          </a:ln>
        </p:spPr>
        <p:txBody>
          <a:bodyPr wrap="square" lIns="91440" tIns="45720" rIns="91440" bIns="45720">
            <a:spAutoFit/>
          </a:bodyPr>
          <a:lstStyle/>
          <a:p>
            <a:pPr algn="ctr"/>
            <a:r>
              <a:rPr lang="en-US" sz="4400" b="1" dirty="0" err="1">
                <a:solidFill>
                  <a:srgbClr val="FFFF00"/>
                </a:solidFill>
                <a:latin typeface="UTM Avo" panose="02040603050506020204" pitchFamily="18" charset="0"/>
              </a:rPr>
              <a:t>Câu</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kể</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Bạn</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ấy</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là</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hoạ</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sĩ</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nhỏ</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đấy</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được</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dùng</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để</a:t>
            </a:r>
            <a:r>
              <a:rPr lang="en-US" sz="4400" b="1" dirty="0">
                <a:solidFill>
                  <a:srgbClr val="FFFF00"/>
                </a:solidFill>
                <a:latin typeface="UTM Avo" panose="02040603050506020204" pitchFamily="18" charset="0"/>
              </a:rPr>
              <a:t>:</a:t>
            </a:r>
            <a:endParaRPr lang="en-US" sz="4400" b="1" i="1" dirty="0">
              <a:solidFill>
                <a:srgbClr val="FFFF00"/>
              </a:solidFill>
              <a:latin typeface="UTM Avo" panose="02040603050506020204" pitchFamily="18" charset="0"/>
            </a:endParaRPr>
          </a:p>
        </p:txBody>
      </p:sp>
      <p:pic>
        <p:nvPicPr>
          <p:cNvPr id="6" name="Picture 5">
            <a:hlinkClick r:id="rId5" action="ppaction://hlinksldjump"/>
          </p:cNvPr>
          <p:cNvPicPr>
            <a:picLocks noChangeAspect="1"/>
          </p:cNvPicPr>
          <p:nvPr/>
        </p:nvPicPr>
        <p:blipFill>
          <a:blip r:embed="rId6">
            <a:extLst>
              <a:ext uri="{BEBA8EAE-BF5A-486C-A8C5-ECC9F3942E4B}">
                <a14:imgProps xmlns:a14="http://schemas.microsoft.com/office/drawing/2010/main">
                  <a14:imgLayer r:embed="rId7">
                    <a14:imgEffect>
                      <a14:backgroundRemoval t="0" b="99645" l="0" r="100000">
                        <a14:foregroundMark x1="44681" y1="54610" x2="48404" y2="58511"/>
                        <a14:foregroundMark x1="15603" y1="59397" x2="18440" y2="63298"/>
                        <a14:foregroundMark x1="76950" y1="41844" x2="81028" y2="42908"/>
                        <a14:foregroundMark x1="48050" y1="65426" x2="56383" y2="71809"/>
                        <a14:foregroundMark x1="32624" y1="58156" x2="51241" y2="71277"/>
                        <a14:foregroundMark x1="35638" y1="63475" x2="46277" y2="76596"/>
                        <a14:foregroundMark x1="35993" y1="78546" x2="80142" y2="63475"/>
                        <a14:foregroundMark x1="64539" y1="43440" x2="78723" y2="53723"/>
                        <a14:foregroundMark x1="50355" y1="46099" x2="50177" y2="57447"/>
                      </a14:backgroundRemoval>
                    </a14:imgEffect>
                  </a14:imgLayer>
                </a14:imgProps>
              </a:ext>
              <a:ext uri="{28A0092B-C50C-407E-A947-70E740481C1C}">
                <a14:useLocalDpi xmlns:a14="http://schemas.microsoft.com/office/drawing/2010/main" val="0"/>
              </a:ext>
            </a:extLst>
          </a:blip>
          <a:stretch>
            <a:fillRect/>
          </a:stretch>
        </p:blipFill>
        <p:spPr>
          <a:xfrm>
            <a:off x="121605" y="4192815"/>
            <a:ext cx="2425205" cy="2425205"/>
          </a:xfrm>
          <a:prstGeom prst="rect">
            <a:avLst/>
          </a:prstGeom>
        </p:spPr>
      </p:pic>
      <p:grpSp>
        <p:nvGrpSpPr>
          <p:cNvPr id="7" name="Group 6"/>
          <p:cNvGrpSpPr/>
          <p:nvPr/>
        </p:nvGrpSpPr>
        <p:grpSpPr>
          <a:xfrm>
            <a:off x="1060929" y="1699919"/>
            <a:ext cx="9277596" cy="1399321"/>
            <a:chOff x="1261450" y="2056299"/>
            <a:chExt cx="9277596" cy="1399321"/>
          </a:xfrm>
        </p:grpSpPr>
        <p:sp>
          <p:nvSpPr>
            <p:cNvPr id="8" name="Flowchart: Punched Tape 7"/>
            <p:cNvSpPr/>
            <p:nvPr/>
          </p:nvSpPr>
          <p:spPr>
            <a:xfrm>
              <a:off x="2255313" y="2449124"/>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1261450" y="2056299"/>
              <a:ext cx="1447883" cy="1399321"/>
              <a:chOff x="1130991" y="1928690"/>
              <a:chExt cx="1216025" cy="1216025"/>
            </a:xfrm>
          </p:grpSpPr>
          <p:pic>
            <p:nvPicPr>
              <p:cNvPr id="11" name="Picture 2" descr="Download Free png Top 10 Punto Medio Noticias | Free Star Icon Transparent  Background - DLPNG.com"/>
              <p:cNvPicPr>
                <a:picLocks noChangeAspect="1" noChangeArrowheads="1"/>
              </p:cNvPicPr>
              <p:nvPr/>
            </p:nvPicPr>
            <p:blipFill>
              <a:blip r:embed="rId8" cstate="hqprint">
                <a:extLst>
                  <a:ext uri="{BEBA8EAE-BF5A-486C-A8C5-ECC9F3942E4B}">
                    <a14:imgProps xmlns:a14="http://schemas.microsoft.com/office/drawing/2010/main">
                      <a14:imgLayer r:embed="rId9">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130991" y="1928690"/>
                <a:ext cx="1216025" cy="12160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Balon Huruf unduh gratis - Balon udara panas Percetakan Seni Huruf - balon  huruf gambar png"/>
              <p:cNvPicPr>
                <a:picLocks noChangeAspect="1" noChangeArrowheads="1"/>
              </p:cNvPicPr>
              <p:nvPr/>
            </p:nvPicPr>
            <p:blipFill>
              <a:blip r:embed="rId10" cstate="hq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492616" y="2355933"/>
                <a:ext cx="492776" cy="492776"/>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2709333" y="2591859"/>
              <a:ext cx="7829713"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733" b="1" dirty="0" err="1">
                  <a:solidFill>
                    <a:srgbClr val="002060"/>
                  </a:solidFill>
                  <a:cs typeface="Arial" panose="020B0604020202020204" pitchFamily="34" charset="0"/>
                </a:rPr>
                <a:t>Câu</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dùng</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để</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giới</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thiệu</a:t>
              </a:r>
              <a:r>
                <a:rPr lang="en-US" sz="3733" b="1" dirty="0">
                  <a:solidFill>
                    <a:srgbClr val="002060"/>
                  </a:solidFill>
                  <a:cs typeface="Arial" panose="020B0604020202020204" pitchFamily="34" charset="0"/>
                </a:rPr>
                <a:t>.</a:t>
              </a:r>
            </a:p>
          </p:txBody>
        </p:sp>
      </p:grpSp>
      <p:grpSp>
        <p:nvGrpSpPr>
          <p:cNvPr id="13" name="Group 12"/>
          <p:cNvGrpSpPr/>
          <p:nvPr/>
        </p:nvGrpSpPr>
        <p:grpSpPr>
          <a:xfrm>
            <a:off x="1555100" y="3014969"/>
            <a:ext cx="9277596" cy="1399321"/>
            <a:chOff x="1414429" y="2970110"/>
            <a:chExt cx="9277596" cy="1399321"/>
          </a:xfrm>
        </p:grpSpPr>
        <p:sp>
          <p:nvSpPr>
            <p:cNvPr id="14" name="Flowchart: Punched Tape 13"/>
            <p:cNvSpPr/>
            <p:nvPr/>
          </p:nvSpPr>
          <p:spPr>
            <a:xfrm>
              <a:off x="2408292" y="3372316"/>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2862312" y="3515051"/>
              <a:ext cx="7829713"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733" b="1" dirty="0" err="1">
                  <a:solidFill>
                    <a:srgbClr val="002060"/>
                  </a:solidFill>
                  <a:cs typeface="Arial" panose="020B0604020202020204" pitchFamily="34" charset="0"/>
                </a:rPr>
                <a:t>Câu</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dùng</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để</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nêu</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nhận</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định</a:t>
              </a:r>
              <a:r>
                <a:rPr lang="en-US" sz="3733" b="1" dirty="0">
                  <a:solidFill>
                    <a:srgbClr val="002060"/>
                  </a:solidFill>
                  <a:cs typeface="Arial" panose="020B0604020202020204" pitchFamily="34" charset="0"/>
                </a:rPr>
                <a:t>.</a:t>
              </a:r>
            </a:p>
          </p:txBody>
        </p:sp>
        <p:pic>
          <p:nvPicPr>
            <p:cNvPr id="16" name="Picture 2" descr="Download Free png Top 10 Punto Medio Noticias | Free Star Icon Transparent  Background - DLPNG.com"/>
            <p:cNvPicPr>
              <a:picLocks noChangeAspect="1" noChangeArrowheads="1"/>
            </p:cNvPicPr>
            <p:nvPr/>
          </p:nvPicPr>
          <p:blipFill>
            <a:blip r:embed="rId8" cstate="hqprint">
              <a:extLst>
                <a:ext uri="{BEBA8EAE-BF5A-486C-A8C5-ECC9F3942E4B}">
                  <a14:imgProps xmlns:a14="http://schemas.microsoft.com/office/drawing/2010/main">
                    <a14:imgLayer r:embed="rId9">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414429" y="2970110"/>
              <a:ext cx="1447883" cy="139932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ตัวอักษรลายมือ B ดาวน์โหลดรูปภาพ (รหัส) 400513401_ขนาด 727.6  KB_รูปแบบรูปภาพ PNG _th.lovepik.com"/>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765134" y="3281721"/>
              <a:ext cx="827379" cy="83892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p:cNvGrpSpPr/>
          <p:nvPr/>
        </p:nvGrpSpPr>
        <p:grpSpPr>
          <a:xfrm>
            <a:off x="2246762" y="4116834"/>
            <a:ext cx="9354086" cy="1399321"/>
            <a:chOff x="1337939" y="3883921"/>
            <a:chExt cx="9354086" cy="1399321"/>
          </a:xfrm>
        </p:grpSpPr>
        <p:sp>
          <p:nvSpPr>
            <p:cNvPr id="19" name="Flowchart: Punched Tape 18"/>
            <p:cNvSpPr/>
            <p:nvPr/>
          </p:nvSpPr>
          <p:spPr>
            <a:xfrm>
              <a:off x="2408292" y="4295508"/>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2862312" y="4438243"/>
              <a:ext cx="7829713"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733" b="1" dirty="0" err="1">
                  <a:solidFill>
                    <a:srgbClr val="002060"/>
                  </a:solidFill>
                  <a:cs typeface="Arial" panose="020B0604020202020204" pitchFamily="34" charset="0"/>
                </a:rPr>
                <a:t>Câu</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dùng</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để</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khen</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ngợi</a:t>
              </a:r>
              <a:r>
                <a:rPr lang="en-US" sz="3733" b="1" dirty="0">
                  <a:solidFill>
                    <a:srgbClr val="002060"/>
                  </a:solidFill>
                  <a:cs typeface="Arial" panose="020B0604020202020204" pitchFamily="34" charset="0"/>
                </a:rPr>
                <a:t>. </a:t>
              </a:r>
            </a:p>
          </p:txBody>
        </p:sp>
        <p:pic>
          <p:nvPicPr>
            <p:cNvPr id="21" name="Picture 2" descr="Download Free png Top 10 Punto Medio Noticias | Free Star Icon Transparent  Background - DLPNG.com"/>
            <p:cNvPicPr>
              <a:picLocks noChangeAspect="1" noChangeArrowheads="1"/>
            </p:cNvPicPr>
            <p:nvPr/>
          </p:nvPicPr>
          <p:blipFill>
            <a:blip r:embed="rId8" cstate="hqprint">
              <a:extLst>
                <a:ext uri="{BEBA8EAE-BF5A-486C-A8C5-ECC9F3942E4B}">
                  <a14:imgProps xmlns:a14="http://schemas.microsoft.com/office/drawing/2010/main">
                    <a14:imgLayer r:embed="rId9">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337939" y="3883921"/>
              <a:ext cx="1447883" cy="139932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 từ chữ cái ver 1 Illustration - Twinkl"/>
            <p:cNvPicPr>
              <a:picLocks noChangeAspect="1" noChangeArrowheads="1"/>
            </p:cNvPicPr>
            <p:nvPr/>
          </p:nvPicPr>
          <p:blipFill rotWithShape="1">
            <a:blip r:embed="rId14" cstate="hqprint">
              <a:extLst>
                <a:ext uri="{28A0092B-C50C-407E-A947-70E740481C1C}">
                  <a14:useLocalDpi xmlns:a14="http://schemas.microsoft.com/office/drawing/2010/main" val="0"/>
                </a:ext>
              </a:extLst>
            </a:blip>
            <a:srcRect l="24878" t="-1" r="24427" b="-2096"/>
            <a:stretch/>
          </p:blipFill>
          <p:spPr bwMode="auto">
            <a:xfrm>
              <a:off x="1746749" y="4356063"/>
              <a:ext cx="625698" cy="63005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2"/>
          <p:cNvGrpSpPr/>
          <p:nvPr/>
        </p:nvGrpSpPr>
        <p:grpSpPr>
          <a:xfrm>
            <a:off x="3111092" y="5218699"/>
            <a:ext cx="9301042" cy="1399321"/>
            <a:chOff x="1390983" y="4883714"/>
            <a:chExt cx="9301042" cy="1399321"/>
          </a:xfrm>
        </p:grpSpPr>
        <p:sp>
          <p:nvSpPr>
            <p:cNvPr id="24" name="Flowchart: Punched Tape 23"/>
            <p:cNvSpPr/>
            <p:nvPr/>
          </p:nvSpPr>
          <p:spPr>
            <a:xfrm>
              <a:off x="2408292" y="5247764"/>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2862312" y="5390499"/>
              <a:ext cx="7829713"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733" b="1" dirty="0" err="1">
                  <a:solidFill>
                    <a:srgbClr val="002060"/>
                  </a:solidFill>
                  <a:cs typeface="Arial" panose="020B0604020202020204" pitchFamily="34" charset="0"/>
                </a:rPr>
                <a:t>Câu</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dùng</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để</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hỏi</a:t>
              </a:r>
              <a:r>
                <a:rPr lang="en-US" sz="3733" b="1" dirty="0">
                  <a:solidFill>
                    <a:srgbClr val="002060"/>
                  </a:solidFill>
                  <a:cs typeface="Arial" panose="020B0604020202020204" pitchFamily="34" charset="0"/>
                </a:rPr>
                <a:t>.</a:t>
              </a:r>
            </a:p>
          </p:txBody>
        </p:sp>
        <p:pic>
          <p:nvPicPr>
            <p:cNvPr id="26" name="Picture 2" descr="Download Free png Top 10 Punto Medio Noticias | Free Star Icon Transparent  Background - DLPNG.com"/>
            <p:cNvPicPr>
              <a:picLocks noChangeAspect="1" noChangeArrowheads="1"/>
            </p:cNvPicPr>
            <p:nvPr/>
          </p:nvPicPr>
          <p:blipFill>
            <a:blip r:embed="rId8" cstate="hqprint">
              <a:extLst>
                <a:ext uri="{BEBA8EAE-BF5A-486C-A8C5-ECC9F3942E4B}">
                  <a14:imgProps xmlns:a14="http://schemas.microsoft.com/office/drawing/2010/main">
                    <a14:imgLayer r:embed="rId9">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390983" y="4883714"/>
              <a:ext cx="1447883" cy="139932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Chữ Hoa Màu Cam D PNG Hình ảnh, Hiệu ứng văn bản PSD Để tải xuống miễn phí  - Pngtree"/>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10000" b="90000" l="10000" r="9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765134" y="5319569"/>
              <a:ext cx="707532" cy="666338"/>
            </a:xfrm>
            <a:prstGeom prst="rect">
              <a:avLst/>
            </a:prstGeom>
            <a:noFill/>
            <a:extLst>
              <a:ext uri="{909E8E84-426E-40DD-AFC4-6F175D3DCCD1}">
                <a14:hiddenFill xmlns:a14="http://schemas.microsoft.com/office/drawing/2010/main">
                  <a:solidFill>
                    <a:srgbClr val="FFFFFF"/>
                  </a:solidFill>
                </a14:hiddenFill>
              </a:ext>
            </a:extLst>
          </p:spPr>
        </p:pic>
      </p:grpSp>
      <p:sp>
        <p:nvSpPr>
          <p:cNvPr id="28" name="Rectangle 27"/>
          <p:cNvSpPr/>
          <p:nvPr/>
        </p:nvSpPr>
        <p:spPr>
          <a:xfrm>
            <a:off x="1366800" y="6967767"/>
            <a:ext cx="7130477"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Click </a:t>
            </a:r>
            <a:r>
              <a:rPr lang="en-US" sz="5400" b="0" cap="none" spc="0" dirty="0" err="1">
                <a:ln w="0"/>
                <a:solidFill>
                  <a:schemeClr val="tx1"/>
                </a:solidFill>
                <a:effectLst>
                  <a:outerShdw blurRad="38100" dist="19050" dir="2700000" algn="tl" rotWithShape="0">
                    <a:schemeClr val="dk1">
                      <a:alpha val="40000"/>
                    </a:schemeClr>
                  </a:outerShdw>
                </a:effectLst>
              </a:rPr>
              <a:t>hình</a:t>
            </a:r>
            <a:r>
              <a:rPr lang="en-US"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err="1">
                <a:ln w="0"/>
                <a:solidFill>
                  <a:schemeClr val="tx1"/>
                </a:solidFill>
                <a:effectLst>
                  <a:outerShdw blurRad="38100" dist="19050" dir="2700000" algn="tl" rotWithShape="0">
                    <a:schemeClr val="dk1">
                      <a:alpha val="40000"/>
                    </a:schemeClr>
                  </a:outerShdw>
                </a:effectLst>
              </a:rPr>
              <a:t>em</a:t>
            </a:r>
            <a:r>
              <a:rPr lang="en-US"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err="1">
                <a:ln w="0"/>
                <a:solidFill>
                  <a:schemeClr val="tx1"/>
                </a:solidFill>
                <a:effectLst>
                  <a:outerShdw blurRad="38100" dist="19050" dir="2700000" algn="tl" rotWithShape="0">
                    <a:schemeClr val="dk1">
                      <a:alpha val="40000"/>
                    </a:schemeClr>
                  </a:outerShdw>
                </a:effectLst>
              </a:rPr>
              <a:t>bé</a:t>
            </a:r>
            <a:r>
              <a:rPr lang="en-US" sz="5400" b="0" cap="none" spc="0" dirty="0">
                <a:ln w="0"/>
                <a:solidFill>
                  <a:schemeClr val="tx1"/>
                </a:solidFill>
                <a:effectLst>
                  <a:outerShdw blurRad="38100" dist="19050" dir="2700000" algn="tl" rotWithShape="0">
                    <a:schemeClr val="dk1">
                      <a:alpha val="40000"/>
                    </a:schemeClr>
                  </a:outerShdw>
                </a:effectLst>
              </a:rPr>
              <a:t> quay </a:t>
            </a:r>
            <a:r>
              <a:rPr lang="en-US" sz="5400" b="0" cap="none" spc="0" dirty="0" err="1">
                <a:ln w="0"/>
                <a:solidFill>
                  <a:schemeClr val="tx1"/>
                </a:solidFill>
                <a:effectLst>
                  <a:outerShdw blurRad="38100" dist="19050" dir="2700000" algn="tl" rotWithShape="0">
                    <a:schemeClr val="dk1">
                      <a:alpha val="40000"/>
                    </a:schemeClr>
                  </a:outerShdw>
                </a:effectLst>
              </a:rPr>
              <a:t>lại</a:t>
            </a:r>
            <a:endParaRPr lang="en-US"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164317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childTnLst>
                          </p:cTn>
                        </p:par>
                        <p:par>
                          <p:cTn id="14" fill="hold">
                            <p:stCondLst>
                              <p:cond delay="1500"/>
                            </p:stCondLst>
                            <p:childTnLst>
                              <p:par>
                                <p:cTn id="15" presetID="22" presetClass="entr" presetSubtype="8"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par>
                          <p:cTn id="18" fill="hold">
                            <p:stCondLst>
                              <p:cond delay="2000"/>
                            </p:stCondLst>
                            <p:childTnLst>
                              <p:par>
                                <p:cTn id="19" presetID="22" presetClass="entr" presetSubtype="8"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left)">
                                      <p:cBhvr>
                                        <p:cTn id="21" dur="500"/>
                                        <p:tgtEl>
                                          <p:spTgt spid="18"/>
                                        </p:tgtEl>
                                      </p:cBhvr>
                                    </p:animEffect>
                                  </p:childTnLst>
                                </p:cTn>
                              </p:par>
                            </p:childTnLst>
                          </p:cTn>
                        </p:par>
                        <p:par>
                          <p:cTn id="22" fill="hold">
                            <p:stCondLst>
                              <p:cond delay="2500"/>
                            </p:stCondLst>
                            <p:childTnLst>
                              <p:par>
                                <p:cTn id="23" presetID="22" presetClass="entr" presetSubtype="8"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left)">
                                      <p:cBhvr>
                                        <p:cTn id="25" dur="500"/>
                                        <p:tgtEl>
                                          <p:spTgt spid="23"/>
                                        </p:tgtEl>
                                      </p:cBhvr>
                                    </p:animEffect>
                                  </p:childTnLst>
                                </p:cTn>
                              </p:par>
                            </p:childTnLst>
                          </p:cTn>
                        </p:par>
                        <p:par>
                          <p:cTn id="26" fill="hold">
                            <p:stCondLst>
                              <p:cond delay="3000"/>
                            </p:stCondLst>
                            <p:childTnLst>
                              <p:par>
                                <p:cTn id="27" presetID="2" presetClass="entr" presetSubtype="12"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0-#ppt_w/2"/>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3" presetClass="exit" presetSubtype="32" fill="hold" nodeType="clickEffect">
                                  <p:stCondLst>
                                    <p:cond delay="0"/>
                                  </p:stCondLst>
                                  <p:childTnLst>
                                    <p:anim calcmode="lin" valueType="num">
                                      <p:cBhvr>
                                        <p:cTn id="34" dur="500"/>
                                        <p:tgtEl>
                                          <p:spTgt spid="18"/>
                                        </p:tgtEl>
                                        <p:attrNameLst>
                                          <p:attrName>ppt_w</p:attrName>
                                        </p:attrNameLst>
                                      </p:cBhvr>
                                      <p:tavLst>
                                        <p:tav tm="0">
                                          <p:val>
                                            <p:strVal val="ppt_w"/>
                                          </p:val>
                                        </p:tav>
                                        <p:tav tm="100000">
                                          <p:val>
                                            <p:fltVal val="0"/>
                                          </p:val>
                                        </p:tav>
                                      </p:tavLst>
                                    </p:anim>
                                    <p:anim calcmode="lin" valueType="num">
                                      <p:cBhvr>
                                        <p:cTn id="35" dur="500"/>
                                        <p:tgtEl>
                                          <p:spTgt spid="18"/>
                                        </p:tgtEl>
                                        <p:attrNameLst>
                                          <p:attrName>ppt_h</p:attrName>
                                        </p:attrNameLst>
                                      </p:cBhvr>
                                      <p:tavLst>
                                        <p:tav tm="0">
                                          <p:val>
                                            <p:strVal val="ppt_h"/>
                                          </p:val>
                                        </p:tav>
                                        <p:tav tm="100000">
                                          <p:val>
                                            <p:fltVal val="0"/>
                                          </p:val>
                                        </p:tav>
                                      </p:tavLst>
                                    </p:anim>
                                    <p:animEffect transition="out" filter="fade">
                                      <p:cBhvr>
                                        <p:cTn id="36" dur="500"/>
                                        <p:tgtEl>
                                          <p:spTgt spid="18"/>
                                        </p:tgtEl>
                                      </p:cBhvr>
                                    </p:animEffect>
                                    <p:set>
                                      <p:cBhvr>
                                        <p:cTn id="37" dur="1" fill="hold">
                                          <p:stCondLst>
                                            <p:cond delay="499"/>
                                          </p:stCondLst>
                                        </p:cTn>
                                        <p:tgtEl>
                                          <p:spTgt spid="18"/>
                                        </p:tgtEl>
                                        <p:attrNameLst>
                                          <p:attrName>style.visibility</p:attrName>
                                        </p:attrNameLst>
                                      </p:cBhvr>
                                      <p:to>
                                        <p:strVal val="hidden"/>
                                      </p:to>
                                    </p:set>
                                  </p:childTnLst>
                                </p:cTn>
                              </p:par>
                              <p:par>
                                <p:cTn id="38" presetID="53" presetClass="exit" presetSubtype="32" fill="hold" nodeType="withEffect">
                                  <p:stCondLst>
                                    <p:cond delay="0"/>
                                  </p:stCondLst>
                                  <p:childTnLst>
                                    <p:anim calcmode="lin" valueType="num">
                                      <p:cBhvr>
                                        <p:cTn id="39" dur="500"/>
                                        <p:tgtEl>
                                          <p:spTgt spid="23"/>
                                        </p:tgtEl>
                                        <p:attrNameLst>
                                          <p:attrName>ppt_w</p:attrName>
                                        </p:attrNameLst>
                                      </p:cBhvr>
                                      <p:tavLst>
                                        <p:tav tm="0">
                                          <p:val>
                                            <p:strVal val="ppt_w"/>
                                          </p:val>
                                        </p:tav>
                                        <p:tav tm="100000">
                                          <p:val>
                                            <p:fltVal val="0"/>
                                          </p:val>
                                        </p:tav>
                                      </p:tavLst>
                                    </p:anim>
                                    <p:anim calcmode="lin" valueType="num">
                                      <p:cBhvr>
                                        <p:cTn id="40" dur="500"/>
                                        <p:tgtEl>
                                          <p:spTgt spid="23"/>
                                        </p:tgtEl>
                                        <p:attrNameLst>
                                          <p:attrName>ppt_h</p:attrName>
                                        </p:attrNameLst>
                                      </p:cBhvr>
                                      <p:tavLst>
                                        <p:tav tm="0">
                                          <p:val>
                                            <p:strVal val="ppt_h"/>
                                          </p:val>
                                        </p:tav>
                                        <p:tav tm="100000">
                                          <p:val>
                                            <p:fltVal val="0"/>
                                          </p:val>
                                        </p:tav>
                                      </p:tavLst>
                                    </p:anim>
                                    <p:animEffect transition="out" filter="fade">
                                      <p:cBhvr>
                                        <p:cTn id="41" dur="500"/>
                                        <p:tgtEl>
                                          <p:spTgt spid="23"/>
                                        </p:tgtEl>
                                      </p:cBhvr>
                                    </p:animEffect>
                                    <p:set>
                                      <p:cBhvr>
                                        <p:cTn id="42" dur="1" fill="hold">
                                          <p:stCondLst>
                                            <p:cond delay="499"/>
                                          </p:stCondLst>
                                        </p:cTn>
                                        <p:tgtEl>
                                          <p:spTgt spid="23"/>
                                        </p:tgtEl>
                                        <p:attrNameLst>
                                          <p:attrName>style.visibility</p:attrName>
                                        </p:attrNameLst>
                                      </p:cBhvr>
                                      <p:to>
                                        <p:strVal val="hidden"/>
                                      </p:to>
                                    </p:set>
                                  </p:childTnLst>
                                </p:cTn>
                              </p:par>
                              <p:par>
                                <p:cTn id="43" presetID="53" presetClass="exit" presetSubtype="32" fill="hold" nodeType="withEffect">
                                  <p:stCondLst>
                                    <p:cond delay="0"/>
                                  </p:stCondLst>
                                  <p:childTnLst>
                                    <p:anim calcmode="lin" valueType="num">
                                      <p:cBhvr>
                                        <p:cTn id="44" dur="500"/>
                                        <p:tgtEl>
                                          <p:spTgt spid="7"/>
                                        </p:tgtEl>
                                        <p:attrNameLst>
                                          <p:attrName>ppt_w</p:attrName>
                                        </p:attrNameLst>
                                      </p:cBhvr>
                                      <p:tavLst>
                                        <p:tav tm="0">
                                          <p:val>
                                            <p:strVal val="ppt_w"/>
                                          </p:val>
                                        </p:tav>
                                        <p:tav tm="100000">
                                          <p:val>
                                            <p:fltVal val="0"/>
                                          </p:val>
                                        </p:tav>
                                      </p:tavLst>
                                    </p:anim>
                                    <p:anim calcmode="lin" valueType="num">
                                      <p:cBhvr>
                                        <p:cTn id="45" dur="500"/>
                                        <p:tgtEl>
                                          <p:spTgt spid="7"/>
                                        </p:tgtEl>
                                        <p:attrNameLst>
                                          <p:attrName>ppt_h</p:attrName>
                                        </p:attrNameLst>
                                      </p:cBhvr>
                                      <p:tavLst>
                                        <p:tav tm="0">
                                          <p:val>
                                            <p:strVal val="ppt_h"/>
                                          </p:val>
                                        </p:tav>
                                        <p:tav tm="100000">
                                          <p:val>
                                            <p:fltVal val="0"/>
                                          </p:val>
                                        </p:tav>
                                      </p:tavLst>
                                    </p:anim>
                                    <p:animEffect transition="out" filter="fade">
                                      <p:cBhvr>
                                        <p:cTn id="46" dur="500"/>
                                        <p:tgtEl>
                                          <p:spTgt spid="7"/>
                                        </p:tgtEl>
                                      </p:cBhvr>
                                    </p:animEffect>
                                    <p:set>
                                      <p:cBhvr>
                                        <p:cTn id="47" dur="1" fill="hold">
                                          <p:stCondLst>
                                            <p:cond delay="499"/>
                                          </p:stCondLst>
                                        </p:cTn>
                                        <p:tgtEl>
                                          <p:spTgt spid="7"/>
                                        </p:tgtEl>
                                        <p:attrNameLst>
                                          <p:attrName>style.visibility</p:attrName>
                                        </p:attrNameLst>
                                      </p:cBhvr>
                                      <p:to>
                                        <p:strVal val="hidden"/>
                                      </p:to>
                                    </p:set>
                                  </p:childTnLst>
                                </p:cTn>
                              </p:par>
                            </p:childTnLst>
                          </p:cTn>
                        </p:par>
                        <p:par>
                          <p:cTn id="48" fill="hold">
                            <p:stCondLst>
                              <p:cond delay="500"/>
                            </p:stCondLst>
                            <p:childTnLst>
                              <p:par>
                                <p:cTn id="49" presetID="32" presetClass="emph" presetSubtype="0" fill="hold" nodeType="afterEffect">
                                  <p:stCondLst>
                                    <p:cond delay="0"/>
                                  </p:stCondLst>
                                  <p:childTnLst>
                                    <p:animRot by="120000">
                                      <p:cBhvr>
                                        <p:cTn id="50" dur="100" fill="hold">
                                          <p:stCondLst>
                                            <p:cond delay="0"/>
                                          </p:stCondLst>
                                        </p:cTn>
                                        <p:tgtEl>
                                          <p:spTgt spid="13"/>
                                        </p:tgtEl>
                                        <p:attrNameLst>
                                          <p:attrName>r</p:attrName>
                                        </p:attrNameLst>
                                      </p:cBhvr>
                                    </p:animRot>
                                    <p:animRot by="-240000">
                                      <p:cBhvr>
                                        <p:cTn id="51" dur="200" fill="hold">
                                          <p:stCondLst>
                                            <p:cond delay="200"/>
                                          </p:stCondLst>
                                        </p:cTn>
                                        <p:tgtEl>
                                          <p:spTgt spid="13"/>
                                        </p:tgtEl>
                                        <p:attrNameLst>
                                          <p:attrName>r</p:attrName>
                                        </p:attrNameLst>
                                      </p:cBhvr>
                                    </p:animRot>
                                    <p:animRot by="240000">
                                      <p:cBhvr>
                                        <p:cTn id="52" dur="200" fill="hold">
                                          <p:stCondLst>
                                            <p:cond delay="400"/>
                                          </p:stCondLst>
                                        </p:cTn>
                                        <p:tgtEl>
                                          <p:spTgt spid="13"/>
                                        </p:tgtEl>
                                        <p:attrNameLst>
                                          <p:attrName>r</p:attrName>
                                        </p:attrNameLst>
                                      </p:cBhvr>
                                    </p:animRot>
                                    <p:animRot by="-240000">
                                      <p:cBhvr>
                                        <p:cTn id="53" dur="200" fill="hold">
                                          <p:stCondLst>
                                            <p:cond delay="600"/>
                                          </p:stCondLst>
                                        </p:cTn>
                                        <p:tgtEl>
                                          <p:spTgt spid="13"/>
                                        </p:tgtEl>
                                        <p:attrNameLst>
                                          <p:attrName>r</p:attrName>
                                        </p:attrNameLst>
                                      </p:cBhvr>
                                    </p:animRot>
                                    <p:animRot by="120000">
                                      <p:cBhvr>
                                        <p:cTn id="54" dur="200" fill="hold">
                                          <p:stCondLst>
                                            <p:cond delay="800"/>
                                          </p:stCondLst>
                                        </p:cTn>
                                        <p:tgtEl>
                                          <p:spTgt spid="13"/>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2" name="Am-thanh-tra-loi-dung-www_nhacchuongvui_com (online-audio-converter.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2" name="Group 1"/>
          <p:cNvGrpSpPr/>
          <p:nvPr/>
        </p:nvGrpSpPr>
        <p:grpSpPr>
          <a:xfrm>
            <a:off x="-58801" y="6045522"/>
            <a:ext cx="12250801" cy="866586"/>
            <a:chOff x="-49998" y="6150737"/>
            <a:chExt cx="16589859" cy="866586"/>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998" y="6150738"/>
              <a:ext cx="10058400" cy="866585"/>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24056"/>
            <a:stretch/>
          </p:blipFill>
          <p:spPr>
            <a:xfrm>
              <a:off x="8901073" y="6150737"/>
              <a:ext cx="7638788" cy="866585"/>
            </a:xfrm>
            <a:prstGeom prst="rect">
              <a:avLst/>
            </a:prstGeom>
          </p:spPr>
        </p:pic>
      </p:grpSp>
      <p:sp>
        <p:nvSpPr>
          <p:cNvPr id="5" name="Rectangle 4"/>
          <p:cNvSpPr/>
          <p:nvPr/>
        </p:nvSpPr>
        <p:spPr>
          <a:xfrm>
            <a:off x="1334207" y="161190"/>
            <a:ext cx="9947203" cy="1446550"/>
          </a:xfrm>
          <a:prstGeom prst="rect">
            <a:avLst/>
          </a:prstGeom>
          <a:solidFill>
            <a:schemeClr val="bg1">
              <a:alpha val="66000"/>
            </a:schemeClr>
          </a:solidFill>
          <a:ln w="38100">
            <a:solidFill>
              <a:schemeClr val="accent4">
                <a:lumMod val="75000"/>
              </a:schemeClr>
            </a:solidFill>
            <a:prstDash val="dashDot"/>
          </a:ln>
        </p:spPr>
        <p:txBody>
          <a:bodyPr wrap="square" lIns="91440" tIns="45720" rIns="91440" bIns="45720">
            <a:spAutoFit/>
          </a:bodyPr>
          <a:lstStyle/>
          <a:p>
            <a:pPr algn="ctr"/>
            <a:r>
              <a:rPr lang="en-US" sz="4400" b="1" dirty="0" err="1">
                <a:solidFill>
                  <a:srgbClr val="FFFF00"/>
                </a:solidFill>
                <a:latin typeface="UTM Avo" panose="02040603050506020204" pitchFamily="18" charset="0"/>
              </a:rPr>
              <a:t>Chủ</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ngữ</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trong</a:t>
            </a:r>
            <a:r>
              <a:rPr lang="en-US" sz="4400" b="1" dirty="0">
                <a:solidFill>
                  <a:srgbClr val="FFFF00"/>
                </a:solidFill>
                <a:latin typeface="UTM Avo" panose="02040603050506020204" pitchFamily="18" charset="0"/>
              </a:rPr>
              <a:t> </a:t>
            </a:r>
            <a:r>
              <a:rPr lang="en-US" sz="4400" b="1" dirty="0" err="1">
                <a:solidFill>
                  <a:srgbClr val="FFFF00"/>
                </a:solidFill>
                <a:latin typeface="UTM Avo" panose="02040603050506020204" pitchFamily="18" charset="0"/>
              </a:rPr>
              <a:t>câu</a:t>
            </a:r>
            <a:r>
              <a:rPr lang="en-US" sz="4400" b="1" dirty="0">
                <a:solidFill>
                  <a:srgbClr val="FFFF00"/>
                </a:solidFill>
                <a:latin typeface="UTM Avo" panose="02040603050506020204" pitchFamily="18" charset="0"/>
              </a:rPr>
              <a:t>: </a:t>
            </a:r>
            <a:r>
              <a:rPr lang="en-US" sz="4400" b="1" i="1" dirty="0">
                <a:solidFill>
                  <a:srgbClr val="FFFF00"/>
                </a:solidFill>
                <a:latin typeface="UTM Avo" panose="02040603050506020204" pitchFamily="18" charset="0"/>
              </a:rPr>
              <a:t>“</a:t>
            </a:r>
            <a:r>
              <a:rPr lang="en-US" sz="4400" b="1" i="1" dirty="0" err="1">
                <a:solidFill>
                  <a:srgbClr val="FFFF00"/>
                </a:solidFill>
                <a:latin typeface="UTM Avo" panose="02040603050506020204" pitchFamily="18" charset="0"/>
              </a:rPr>
              <a:t>Các</a:t>
            </a:r>
            <a:r>
              <a:rPr lang="en-US" sz="4400" b="1" i="1" dirty="0">
                <a:solidFill>
                  <a:srgbClr val="FFFF00"/>
                </a:solidFill>
                <a:latin typeface="UTM Avo" panose="02040603050506020204" pitchFamily="18" charset="0"/>
              </a:rPr>
              <a:t> </a:t>
            </a:r>
            <a:r>
              <a:rPr lang="en-US" sz="4400" b="1" i="1" dirty="0" err="1">
                <a:solidFill>
                  <a:srgbClr val="FFFF00"/>
                </a:solidFill>
                <a:latin typeface="UTM Avo" panose="02040603050506020204" pitchFamily="18" charset="0"/>
              </a:rPr>
              <a:t>bạn</a:t>
            </a:r>
            <a:r>
              <a:rPr lang="en-US" sz="4400" b="1" i="1" dirty="0">
                <a:solidFill>
                  <a:srgbClr val="FFFF00"/>
                </a:solidFill>
                <a:latin typeface="UTM Avo" panose="02040603050506020204" pitchFamily="18" charset="0"/>
              </a:rPr>
              <a:t> </a:t>
            </a:r>
            <a:r>
              <a:rPr lang="en-US" sz="4400" b="1" i="1" dirty="0" err="1">
                <a:solidFill>
                  <a:srgbClr val="FFFF00"/>
                </a:solidFill>
                <a:latin typeface="UTM Avo" panose="02040603050506020204" pitchFamily="18" charset="0"/>
              </a:rPr>
              <a:t>ấy</a:t>
            </a:r>
            <a:r>
              <a:rPr lang="en-US" sz="4400" b="1" i="1" dirty="0">
                <a:solidFill>
                  <a:srgbClr val="FFFF00"/>
                </a:solidFill>
                <a:latin typeface="UTM Avo" panose="02040603050506020204" pitchFamily="18" charset="0"/>
              </a:rPr>
              <a:t> </a:t>
            </a:r>
            <a:r>
              <a:rPr lang="en-US" sz="4400" b="1" i="1" dirty="0" err="1">
                <a:solidFill>
                  <a:srgbClr val="FFFF00"/>
                </a:solidFill>
                <a:latin typeface="UTM Avo" panose="02040603050506020204" pitchFamily="18" charset="0"/>
              </a:rPr>
              <a:t>là</a:t>
            </a:r>
            <a:r>
              <a:rPr lang="en-US" sz="4400" b="1" i="1" dirty="0">
                <a:solidFill>
                  <a:srgbClr val="FFFF00"/>
                </a:solidFill>
                <a:latin typeface="UTM Avo" panose="02040603050506020204" pitchFamily="18" charset="0"/>
              </a:rPr>
              <a:t> </a:t>
            </a:r>
            <a:r>
              <a:rPr lang="en-US" sz="4400" b="1" i="1" dirty="0" err="1">
                <a:solidFill>
                  <a:srgbClr val="FFFF00"/>
                </a:solidFill>
                <a:latin typeface="UTM Avo" panose="02040603050506020204" pitchFamily="18" charset="0"/>
              </a:rPr>
              <a:t>học</a:t>
            </a:r>
            <a:r>
              <a:rPr lang="en-US" sz="4400" b="1" i="1" dirty="0">
                <a:solidFill>
                  <a:srgbClr val="FFFF00"/>
                </a:solidFill>
                <a:latin typeface="UTM Avo" panose="02040603050506020204" pitchFamily="18" charset="0"/>
              </a:rPr>
              <a:t> </a:t>
            </a:r>
            <a:r>
              <a:rPr lang="en-US" sz="4400" b="1" i="1" dirty="0" err="1">
                <a:solidFill>
                  <a:srgbClr val="FFFF00"/>
                </a:solidFill>
                <a:latin typeface="UTM Avo" panose="02040603050506020204" pitchFamily="18" charset="0"/>
              </a:rPr>
              <a:t>sinh</a:t>
            </a:r>
            <a:r>
              <a:rPr lang="en-US" sz="4400" b="1" i="1" dirty="0">
                <a:solidFill>
                  <a:srgbClr val="FFFF00"/>
                </a:solidFill>
                <a:latin typeface="UTM Avo" panose="02040603050506020204" pitchFamily="18" charset="0"/>
              </a:rPr>
              <a:t> </a:t>
            </a:r>
            <a:r>
              <a:rPr lang="en-US" sz="4400" b="1" i="1" dirty="0" err="1">
                <a:solidFill>
                  <a:srgbClr val="FFFF00"/>
                </a:solidFill>
                <a:latin typeface="UTM Avo" panose="02040603050506020204" pitchFamily="18" charset="0"/>
              </a:rPr>
              <a:t>lớp</a:t>
            </a:r>
            <a:r>
              <a:rPr lang="en-US" sz="4400" b="1" i="1" dirty="0">
                <a:solidFill>
                  <a:srgbClr val="FFFF00"/>
                </a:solidFill>
                <a:latin typeface="UTM Avo" panose="02040603050506020204" pitchFamily="18" charset="0"/>
              </a:rPr>
              <a:t> 4/5” </a:t>
            </a:r>
            <a:r>
              <a:rPr lang="en-US" sz="4400" b="1" dirty="0" err="1">
                <a:solidFill>
                  <a:srgbClr val="FFFF00"/>
                </a:solidFill>
                <a:latin typeface="UTM Avo" panose="02040603050506020204" pitchFamily="18" charset="0"/>
              </a:rPr>
              <a:t>là</a:t>
            </a:r>
            <a:r>
              <a:rPr lang="en-US" sz="4400" b="1" dirty="0">
                <a:solidFill>
                  <a:srgbClr val="FFFF00"/>
                </a:solidFill>
                <a:latin typeface="UTM Avo" panose="02040603050506020204" pitchFamily="18" charset="0"/>
              </a:rPr>
              <a:t>:</a:t>
            </a:r>
            <a:endParaRPr lang="en-US" sz="4400" b="1" i="1" dirty="0">
              <a:solidFill>
                <a:srgbClr val="FFFF00"/>
              </a:solidFill>
              <a:latin typeface="UTM Avo" panose="02040603050506020204" pitchFamily="18" charset="0"/>
            </a:endParaRPr>
          </a:p>
        </p:txBody>
      </p:sp>
      <p:grpSp>
        <p:nvGrpSpPr>
          <p:cNvPr id="7" name="Group 6"/>
          <p:cNvGrpSpPr/>
          <p:nvPr/>
        </p:nvGrpSpPr>
        <p:grpSpPr>
          <a:xfrm>
            <a:off x="1060929" y="1699919"/>
            <a:ext cx="9511335" cy="1399321"/>
            <a:chOff x="1261450" y="2056299"/>
            <a:chExt cx="9511335" cy="1399321"/>
          </a:xfrm>
        </p:grpSpPr>
        <p:sp>
          <p:nvSpPr>
            <p:cNvPr id="8" name="Flowchart: Punched Tape 7"/>
            <p:cNvSpPr/>
            <p:nvPr/>
          </p:nvSpPr>
          <p:spPr>
            <a:xfrm>
              <a:off x="2255313" y="2449124"/>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1261450" y="2056299"/>
              <a:ext cx="1447883" cy="1399321"/>
              <a:chOff x="1130991" y="1928690"/>
              <a:chExt cx="1216025" cy="1216025"/>
            </a:xfrm>
          </p:grpSpPr>
          <p:pic>
            <p:nvPicPr>
              <p:cNvPr id="11" name="Picture 2" descr="Download Free png Top 10 Punto Medio Noticias | Free Star Icon Transparent  Background - DLPNG.com"/>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130991" y="1928690"/>
                <a:ext cx="1216025" cy="12160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Balon Huruf unduh gratis - Balon udara panas Percetakan Seni Huruf - balon  huruf gambar png"/>
              <p:cNvPicPr>
                <a:picLocks noChangeAspect="1" noChangeArrowheads="1"/>
              </p:cNvPicPr>
              <p:nvPr/>
            </p:nvPicPr>
            <p:blipFill>
              <a:blip r:embed="rId7" cstate="hq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492616" y="2355933"/>
                <a:ext cx="492776" cy="492776"/>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2943072" y="2653528"/>
              <a:ext cx="7829713"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733" b="1" dirty="0" err="1">
                  <a:solidFill>
                    <a:srgbClr val="002060"/>
                  </a:solidFill>
                  <a:cs typeface="Arial" panose="020B0604020202020204" pitchFamily="34" charset="0"/>
                </a:rPr>
                <a:t>Các</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bạn</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ấy</a:t>
              </a:r>
              <a:endParaRPr lang="en-US" sz="3733" b="1" dirty="0">
                <a:solidFill>
                  <a:srgbClr val="002060"/>
                </a:solidFill>
                <a:cs typeface="Arial" panose="020B0604020202020204" pitchFamily="34" charset="0"/>
              </a:endParaRPr>
            </a:p>
          </p:txBody>
        </p:sp>
      </p:grpSp>
      <p:grpSp>
        <p:nvGrpSpPr>
          <p:cNvPr id="13" name="Group 12"/>
          <p:cNvGrpSpPr/>
          <p:nvPr/>
        </p:nvGrpSpPr>
        <p:grpSpPr>
          <a:xfrm>
            <a:off x="1555100" y="3014969"/>
            <a:ext cx="10109646" cy="1399321"/>
            <a:chOff x="1414429" y="2970110"/>
            <a:chExt cx="10109646" cy="1399321"/>
          </a:xfrm>
        </p:grpSpPr>
        <p:sp>
          <p:nvSpPr>
            <p:cNvPr id="14" name="Flowchart: Punched Tape 13"/>
            <p:cNvSpPr/>
            <p:nvPr/>
          </p:nvSpPr>
          <p:spPr>
            <a:xfrm>
              <a:off x="2408292" y="3372316"/>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3694362" y="3621996"/>
              <a:ext cx="7829713"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733" b="1" dirty="0" err="1">
                  <a:solidFill>
                    <a:srgbClr val="002060"/>
                  </a:solidFill>
                  <a:cs typeface="Arial" panose="020B0604020202020204" pitchFamily="34" charset="0"/>
                </a:rPr>
                <a:t>Bạn</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ấy</a:t>
              </a:r>
              <a:endParaRPr lang="en-US" sz="3733" b="1" dirty="0">
                <a:solidFill>
                  <a:srgbClr val="002060"/>
                </a:solidFill>
                <a:cs typeface="Arial" panose="020B0604020202020204" pitchFamily="34" charset="0"/>
              </a:endParaRPr>
            </a:p>
          </p:txBody>
        </p:sp>
        <p:pic>
          <p:nvPicPr>
            <p:cNvPr id="16" name="Picture 2" descr="Download Free png Top 10 Punto Medio Noticias | Free Star Icon Transparent  Background - DLPNG.com"/>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414429" y="2970110"/>
              <a:ext cx="1447883" cy="139932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ตัวอักษรลายมือ B ดาวน์โหลดรูปภาพ (รหัส) 400513401_ขนาด 727.6  KB_รูปแบบรูปภาพ PNG _th.lovepik.com"/>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765134" y="3281721"/>
              <a:ext cx="827379" cy="83892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p:cNvGrpSpPr/>
          <p:nvPr/>
        </p:nvGrpSpPr>
        <p:grpSpPr>
          <a:xfrm>
            <a:off x="2246762" y="4116834"/>
            <a:ext cx="9841878" cy="1399321"/>
            <a:chOff x="1337939" y="3883921"/>
            <a:chExt cx="9841878" cy="1399321"/>
          </a:xfrm>
        </p:grpSpPr>
        <p:sp>
          <p:nvSpPr>
            <p:cNvPr id="19" name="Flowchart: Punched Tape 18"/>
            <p:cNvSpPr/>
            <p:nvPr/>
          </p:nvSpPr>
          <p:spPr>
            <a:xfrm>
              <a:off x="2408292" y="4295508"/>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3350104" y="4498014"/>
              <a:ext cx="7829713"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733" b="1" dirty="0" err="1">
                  <a:solidFill>
                    <a:srgbClr val="002060"/>
                  </a:solidFill>
                  <a:cs typeface="Arial" panose="020B0604020202020204" pitchFamily="34" charset="0"/>
                </a:rPr>
                <a:t>Bạn</a:t>
              </a:r>
              <a:endParaRPr lang="en-US" sz="3733" b="1" dirty="0">
                <a:solidFill>
                  <a:srgbClr val="002060"/>
                </a:solidFill>
                <a:cs typeface="Arial" panose="020B0604020202020204" pitchFamily="34" charset="0"/>
              </a:endParaRPr>
            </a:p>
          </p:txBody>
        </p:sp>
        <p:pic>
          <p:nvPicPr>
            <p:cNvPr id="21" name="Picture 2" descr="Download Free png Top 10 Punto Medio Noticias | Free Star Icon Transparent  Background - DLPNG.com"/>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337939" y="3883921"/>
              <a:ext cx="1447883" cy="139932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 từ chữ cái ver 1 Illustration - Twinkl"/>
            <p:cNvPicPr>
              <a:picLocks noChangeAspect="1" noChangeArrowheads="1"/>
            </p:cNvPicPr>
            <p:nvPr/>
          </p:nvPicPr>
          <p:blipFill rotWithShape="1">
            <a:blip r:embed="rId11" cstate="hqprint">
              <a:extLst>
                <a:ext uri="{28A0092B-C50C-407E-A947-70E740481C1C}">
                  <a14:useLocalDpi xmlns:a14="http://schemas.microsoft.com/office/drawing/2010/main" val="0"/>
                </a:ext>
              </a:extLst>
            </a:blip>
            <a:srcRect l="24878" t="-1" r="24427" b="-2096"/>
            <a:stretch/>
          </p:blipFill>
          <p:spPr bwMode="auto">
            <a:xfrm>
              <a:off x="1746749" y="4356063"/>
              <a:ext cx="625698" cy="63005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2"/>
          <p:cNvGrpSpPr/>
          <p:nvPr/>
        </p:nvGrpSpPr>
        <p:grpSpPr>
          <a:xfrm>
            <a:off x="3111092" y="5218699"/>
            <a:ext cx="9291642" cy="1399321"/>
            <a:chOff x="1390983" y="4883714"/>
            <a:chExt cx="9291642" cy="1399321"/>
          </a:xfrm>
        </p:grpSpPr>
        <p:sp>
          <p:nvSpPr>
            <p:cNvPr id="24" name="Flowchart: Punched Tape 23"/>
            <p:cNvSpPr/>
            <p:nvPr/>
          </p:nvSpPr>
          <p:spPr>
            <a:xfrm>
              <a:off x="2408292" y="5247764"/>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2852912" y="5491077"/>
              <a:ext cx="7829713"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733" b="1" dirty="0" err="1">
                  <a:solidFill>
                    <a:srgbClr val="002060"/>
                  </a:solidFill>
                  <a:cs typeface="Arial" panose="020B0604020202020204" pitchFamily="34" charset="0"/>
                </a:rPr>
                <a:t>Các</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bạn</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ấy</a:t>
              </a:r>
              <a:r>
                <a:rPr lang="en-US" sz="3733" b="1" dirty="0">
                  <a:solidFill>
                    <a:srgbClr val="002060"/>
                  </a:solidFill>
                  <a:cs typeface="Arial" panose="020B0604020202020204" pitchFamily="34" charset="0"/>
                </a:rPr>
                <a:t> </a:t>
              </a:r>
              <a:r>
                <a:rPr lang="en-US" sz="3733" b="1" dirty="0" err="1">
                  <a:solidFill>
                    <a:srgbClr val="002060"/>
                  </a:solidFill>
                  <a:cs typeface="Arial" panose="020B0604020202020204" pitchFamily="34" charset="0"/>
                </a:rPr>
                <a:t>là</a:t>
              </a:r>
              <a:endParaRPr lang="en-US" sz="3733" b="1" dirty="0">
                <a:solidFill>
                  <a:srgbClr val="002060"/>
                </a:solidFill>
                <a:cs typeface="Arial" panose="020B0604020202020204" pitchFamily="34" charset="0"/>
              </a:endParaRPr>
            </a:p>
          </p:txBody>
        </p:sp>
        <p:pic>
          <p:nvPicPr>
            <p:cNvPr id="26" name="Picture 2" descr="Download Free png Top 10 Punto Medio Noticias | Free Star Icon Transparent  Background - DLPNG.com"/>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390983" y="4883714"/>
              <a:ext cx="1447883" cy="139932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Chữ Hoa Màu Cam D PNG Hình ảnh, Hiệu ứng văn bản PSD Để tải xuống miễn phí  - Pngtree"/>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10000" b="90000" l="10000" r="9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765134" y="5319569"/>
              <a:ext cx="707532" cy="666338"/>
            </a:xfrm>
            <a:prstGeom prst="rect">
              <a:avLst/>
            </a:prstGeom>
            <a:noFill/>
            <a:extLst>
              <a:ext uri="{909E8E84-426E-40DD-AFC4-6F175D3DCCD1}">
                <a14:hiddenFill xmlns:a14="http://schemas.microsoft.com/office/drawing/2010/main">
                  <a:solidFill>
                    <a:srgbClr val="FFFFFF"/>
                  </a:solidFill>
                </a14:hiddenFill>
              </a:ext>
            </a:extLst>
          </p:spPr>
        </p:pic>
      </p:grpSp>
      <p:pic>
        <p:nvPicPr>
          <p:cNvPr id="28" name="Picture 27">
            <a:hlinkClick r:id="rId14" action="ppaction://hlinksldjump"/>
          </p:cNvPr>
          <p:cNvPicPr>
            <a:picLocks noChangeAspect="1"/>
          </p:cNvPicPr>
          <p:nvPr/>
        </p:nvPicPr>
        <p:blipFill>
          <a:blip r:embed="rId15">
            <a:extLst>
              <a:ext uri="{BEBA8EAE-BF5A-486C-A8C5-ECC9F3942E4B}">
                <a14:imgProps xmlns:a14="http://schemas.microsoft.com/office/drawing/2010/main">
                  <a14:imgLayer r:embed="rId16">
                    <a14:imgEffect>
                      <a14:backgroundRemoval t="0" b="99645" l="0" r="100000">
                        <a14:foregroundMark x1="44681" y1="54610" x2="48404" y2="58511"/>
                        <a14:foregroundMark x1="15603" y1="59397" x2="18440" y2="63298"/>
                        <a14:foregroundMark x1="76950" y1="41844" x2="81028" y2="42908"/>
                        <a14:foregroundMark x1="48050" y1="65426" x2="56383" y2="71809"/>
                        <a14:foregroundMark x1="32624" y1="58156" x2="51241" y2="71277"/>
                        <a14:foregroundMark x1="35638" y1="63475" x2="46277" y2="76596"/>
                        <a14:foregroundMark x1="35993" y1="78546" x2="80142" y2="63475"/>
                        <a14:foregroundMark x1="64539" y1="43440" x2="78723" y2="53723"/>
                        <a14:foregroundMark x1="50355" y1="46099" x2="50177" y2="57447"/>
                      </a14:backgroundRemoval>
                    </a14:imgEffect>
                  </a14:imgLayer>
                </a14:imgProps>
              </a:ext>
              <a:ext uri="{28A0092B-C50C-407E-A947-70E740481C1C}">
                <a14:useLocalDpi xmlns:a14="http://schemas.microsoft.com/office/drawing/2010/main" val="0"/>
              </a:ext>
            </a:extLst>
          </a:blip>
          <a:stretch>
            <a:fillRect/>
          </a:stretch>
        </p:blipFill>
        <p:spPr>
          <a:xfrm>
            <a:off x="121605" y="4192815"/>
            <a:ext cx="2425205" cy="2425205"/>
          </a:xfrm>
          <a:prstGeom prst="rect">
            <a:avLst/>
          </a:prstGeom>
        </p:spPr>
      </p:pic>
      <p:sp>
        <p:nvSpPr>
          <p:cNvPr id="29" name="Rectangle 28"/>
          <p:cNvSpPr/>
          <p:nvPr/>
        </p:nvSpPr>
        <p:spPr>
          <a:xfrm>
            <a:off x="1366800" y="6967767"/>
            <a:ext cx="7130477"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Click </a:t>
            </a:r>
            <a:r>
              <a:rPr lang="en-US" sz="5400" b="0" cap="none" spc="0" dirty="0" err="1">
                <a:ln w="0"/>
                <a:solidFill>
                  <a:schemeClr val="tx1"/>
                </a:solidFill>
                <a:effectLst>
                  <a:outerShdw blurRad="38100" dist="19050" dir="2700000" algn="tl" rotWithShape="0">
                    <a:schemeClr val="dk1">
                      <a:alpha val="40000"/>
                    </a:schemeClr>
                  </a:outerShdw>
                </a:effectLst>
              </a:rPr>
              <a:t>hình</a:t>
            </a:r>
            <a:r>
              <a:rPr lang="en-US"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err="1">
                <a:ln w="0"/>
                <a:solidFill>
                  <a:schemeClr val="tx1"/>
                </a:solidFill>
                <a:effectLst>
                  <a:outerShdw blurRad="38100" dist="19050" dir="2700000" algn="tl" rotWithShape="0">
                    <a:schemeClr val="dk1">
                      <a:alpha val="40000"/>
                    </a:schemeClr>
                  </a:outerShdw>
                </a:effectLst>
              </a:rPr>
              <a:t>em</a:t>
            </a:r>
            <a:r>
              <a:rPr lang="en-US"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err="1">
                <a:ln w="0"/>
                <a:solidFill>
                  <a:schemeClr val="tx1"/>
                </a:solidFill>
                <a:effectLst>
                  <a:outerShdw blurRad="38100" dist="19050" dir="2700000" algn="tl" rotWithShape="0">
                    <a:schemeClr val="dk1">
                      <a:alpha val="40000"/>
                    </a:schemeClr>
                  </a:outerShdw>
                </a:effectLst>
              </a:rPr>
              <a:t>bé</a:t>
            </a:r>
            <a:r>
              <a:rPr lang="en-US" sz="5400" b="0" cap="none" spc="0" dirty="0">
                <a:ln w="0"/>
                <a:solidFill>
                  <a:schemeClr val="tx1"/>
                </a:solidFill>
                <a:effectLst>
                  <a:outerShdw blurRad="38100" dist="19050" dir="2700000" algn="tl" rotWithShape="0">
                    <a:schemeClr val="dk1">
                      <a:alpha val="40000"/>
                    </a:schemeClr>
                  </a:outerShdw>
                </a:effectLst>
              </a:rPr>
              <a:t> quay </a:t>
            </a:r>
            <a:r>
              <a:rPr lang="en-US" sz="5400" b="0" cap="none" spc="0" dirty="0" err="1">
                <a:ln w="0"/>
                <a:solidFill>
                  <a:schemeClr val="tx1"/>
                </a:solidFill>
                <a:effectLst>
                  <a:outerShdw blurRad="38100" dist="19050" dir="2700000" algn="tl" rotWithShape="0">
                    <a:schemeClr val="dk1">
                      <a:alpha val="40000"/>
                    </a:schemeClr>
                  </a:outerShdw>
                </a:effectLst>
              </a:rPr>
              <a:t>lại</a:t>
            </a:r>
            <a:endParaRPr lang="en-US"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081966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childTnLst>
                          </p:cTn>
                        </p:par>
                        <p:par>
                          <p:cTn id="14" fill="hold">
                            <p:stCondLst>
                              <p:cond delay="1500"/>
                            </p:stCondLst>
                            <p:childTnLst>
                              <p:par>
                                <p:cTn id="15" presetID="22" presetClass="entr" presetSubtype="8"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par>
                          <p:cTn id="18" fill="hold">
                            <p:stCondLst>
                              <p:cond delay="2000"/>
                            </p:stCondLst>
                            <p:childTnLst>
                              <p:par>
                                <p:cTn id="19" presetID="22" presetClass="entr" presetSubtype="8"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left)">
                                      <p:cBhvr>
                                        <p:cTn id="21" dur="500"/>
                                        <p:tgtEl>
                                          <p:spTgt spid="18"/>
                                        </p:tgtEl>
                                      </p:cBhvr>
                                    </p:animEffect>
                                  </p:childTnLst>
                                </p:cTn>
                              </p:par>
                            </p:childTnLst>
                          </p:cTn>
                        </p:par>
                        <p:par>
                          <p:cTn id="22" fill="hold">
                            <p:stCondLst>
                              <p:cond delay="2500"/>
                            </p:stCondLst>
                            <p:childTnLst>
                              <p:par>
                                <p:cTn id="23" presetID="22" presetClass="entr" presetSubtype="8"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left)">
                                      <p:cBhvr>
                                        <p:cTn id="25" dur="500"/>
                                        <p:tgtEl>
                                          <p:spTgt spid="23"/>
                                        </p:tgtEl>
                                      </p:cBhvr>
                                    </p:animEffect>
                                  </p:childTnLst>
                                </p:cTn>
                              </p:par>
                            </p:childTnLst>
                          </p:cTn>
                        </p:par>
                        <p:par>
                          <p:cTn id="26" fill="hold">
                            <p:stCondLst>
                              <p:cond delay="3000"/>
                            </p:stCondLst>
                            <p:childTnLst>
                              <p:par>
                                <p:cTn id="27" presetID="2" presetClass="entr" presetSubtype="12" fill="hold" nodeType="afterEffect">
                                  <p:stCondLst>
                                    <p:cond delay="0"/>
                                  </p:stCondLst>
                                  <p:childTnLst>
                                    <p:set>
                                      <p:cBhvr>
                                        <p:cTn id="28" dur="1" fill="hold">
                                          <p:stCondLst>
                                            <p:cond delay="0"/>
                                          </p:stCondLst>
                                        </p:cTn>
                                        <p:tgtEl>
                                          <p:spTgt spid="28"/>
                                        </p:tgtEl>
                                        <p:attrNameLst>
                                          <p:attrName>style.visibility</p:attrName>
                                        </p:attrNameLst>
                                      </p:cBhvr>
                                      <p:to>
                                        <p:strVal val="visible"/>
                                      </p:to>
                                    </p:set>
                                    <p:anim calcmode="lin" valueType="num">
                                      <p:cBhvr additive="base">
                                        <p:cTn id="29" dur="500" fill="hold"/>
                                        <p:tgtEl>
                                          <p:spTgt spid="28"/>
                                        </p:tgtEl>
                                        <p:attrNameLst>
                                          <p:attrName>ppt_x</p:attrName>
                                        </p:attrNameLst>
                                      </p:cBhvr>
                                      <p:tavLst>
                                        <p:tav tm="0">
                                          <p:val>
                                            <p:strVal val="0-#ppt_w/2"/>
                                          </p:val>
                                        </p:tav>
                                        <p:tav tm="100000">
                                          <p:val>
                                            <p:strVal val="#ppt_x"/>
                                          </p:val>
                                        </p:tav>
                                      </p:tavLst>
                                    </p:anim>
                                    <p:anim calcmode="lin" valueType="num">
                                      <p:cBhvr additive="base">
                                        <p:cTn id="3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3" presetClass="exit" presetSubtype="32" fill="hold" nodeType="clickEffect">
                                  <p:stCondLst>
                                    <p:cond delay="0"/>
                                  </p:stCondLst>
                                  <p:childTnLst>
                                    <p:anim calcmode="lin" valueType="num">
                                      <p:cBhvr>
                                        <p:cTn id="34" dur="500"/>
                                        <p:tgtEl>
                                          <p:spTgt spid="13"/>
                                        </p:tgtEl>
                                        <p:attrNameLst>
                                          <p:attrName>ppt_w</p:attrName>
                                        </p:attrNameLst>
                                      </p:cBhvr>
                                      <p:tavLst>
                                        <p:tav tm="0">
                                          <p:val>
                                            <p:strVal val="ppt_w"/>
                                          </p:val>
                                        </p:tav>
                                        <p:tav tm="100000">
                                          <p:val>
                                            <p:fltVal val="0"/>
                                          </p:val>
                                        </p:tav>
                                      </p:tavLst>
                                    </p:anim>
                                    <p:anim calcmode="lin" valueType="num">
                                      <p:cBhvr>
                                        <p:cTn id="35" dur="500"/>
                                        <p:tgtEl>
                                          <p:spTgt spid="13"/>
                                        </p:tgtEl>
                                        <p:attrNameLst>
                                          <p:attrName>ppt_h</p:attrName>
                                        </p:attrNameLst>
                                      </p:cBhvr>
                                      <p:tavLst>
                                        <p:tav tm="0">
                                          <p:val>
                                            <p:strVal val="ppt_h"/>
                                          </p:val>
                                        </p:tav>
                                        <p:tav tm="100000">
                                          <p:val>
                                            <p:fltVal val="0"/>
                                          </p:val>
                                        </p:tav>
                                      </p:tavLst>
                                    </p:anim>
                                    <p:animEffect transition="out" filter="fad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par>
                                <p:cTn id="38" presetID="53" presetClass="exit" presetSubtype="32" fill="hold" nodeType="withEffect">
                                  <p:stCondLst>
                                    <p:cond delay="0"/>
                                  </p:stCondLst>
                                  <p:childTnLst>
                                    <p:anim calcmode="lin" valueType="num">
                                      <p:cBhvr>
                                        <p:cTn id="39" dur="500"/>
                                        <p:tgtEl>
                                          <p:spTgt spid="18"/>
                                        </p:tgtEl>
                                        <p:attrNameLst>
                                          <p:attrName>ppt_w</p:attrName>
                                        </p:attrNameLst>
                                      </p:cBhvr>
                                      <p:tavLst>
                                        <p:tav tm="0">
                                          <p:val>
                                            <p:strVal val="ppt_w"/>
                                          </p:val>
                                        </p:tav>
                                        <p:tav tm="100000">
                                          <p:val>
                                            <p:fltVal val="0"/>
                                          </p:val>
                                        </p:tav>
                                      </p:tavLst>
                                    </p:anim>
                                    <p:anim calcmode="lin" valueType="num">
                                      <p:cBhvr>
                                        <p:cTn id="40" dur="500"/>
                                        <p:tgtEl>
                                          <p:spTgt spid="18"/>
                                        </p:tgtEl>
                                        <p:attrNameLst>
                                          <p:attrName>ppt_h</p:attrName>
                                        </p:attrNameLst>
                                      </p:cBhvr>
                                      <p:tavLst>
                                        <p:tav tm="0">
                                          <p:val>
                                            <p:strVal val="ppt_h"/>
                                          </p:val>
                                        </p:tav>
                                        <p:tav tm="100000">
                                          <p:val>
                                            <p:fltVal val="0"/>
                                          </p:val>
                                        </p:tav>
                                      </p:tavLst>
                                    </p:anim>
                                    <p:animEffect transition="out" filter="fade">
                                      <p:cBhvr>
                                        <p:cTn id="41" dur="500"/>
                                        <p:tgtEl>
                                          <p:spTgt spid="18"/>
                                        </p:tgtEl>
                                      </p:cBhvr>
                                    </p:animEffect>
                                    <p:set>
                                      <p:cBhvr>
                                        <p:cTn id="42" dur="1" fill="hold">
                                          <p:stCondLst>
                                            <p:cond delay="499"/>
                                          </p:stCondLst>
                                        </p:cTn>
                                        <p:tgtEl>
                                          <p:spTgt spid="18"/>
                                        </p:tgtEl>
                                        <p:attrNameLst>
                                          <p:attrName>style.visibility</p:attrName>
                                        </p:attrNameLst>
                                      </p:cBhvr>
                                      <p:to>
                                        <p:strVal val="hidden"/>
                                      </p:to>
                                    </p:set>
                                  </p:childTnLst>
                                </p:cTn>
                              </p:par>
                              <p:par>
                                <p:cTn id="43" presetID="53" presetClass="exit" presetSubtype="32" fill="hold" nodeType="withEffect">
                                  <p:stCondLst>
                                    <p:cond delay="0"/>
                                  </p:stCondLst>
                                  <p:childTnLst>
                                    <p:anim calcmode="lin" valueType="num">
                                      <p:cBhvr>
                                        <p:cTn id="44" dur="500"/>
                                        <p:tgtEl>
                                          <p:spTgt spid="23"/>
                                        </p:tgtEl>
                                        <p:attrNameLst>
                                          <p:attrName>ppt_w</p:attrName>
                                        </p:attrNameLst>
                                      </p:cBhvr>
                                      <p:tavLst>
                                        <p:tav tm="0">
                                          <p:val>
                                            <p:strVal val="ppt_w"/>
                                          </p:val>
                                        </p:tav>
                                        <p:tav tm="100000">
                                          <p:val>
                                            <p:fltVal val="0"/>
                                          </p:val>
                                        </p:tav>
                                      </p:tavLst>
                                    </p:anim>
                                    <p:anim calcmode="lin" valueType="num">
                                      <p:cBhvr>
                                        <p:cTn id="45" dur="500"/>
                                        <p:tgtEl>
                                          <p:spTgt spid="23"/>
                                        </p:tgtEl>
                                        <p:attrNameLst>
                                          <p:attrName>ppt_h</p:attrName>
                                        </p:attrNameLst>
                                      </p:cBhvr>
                                      <p:tavLst>
                                        <p:tav tm="0">
                                          <p:val>
                                            <p:strVal val="ppt_h"/>
                                          </p:val>
                                        </p:tav>
                                        <p:tav tm="100000">
                                          <p:val>
                                            <p:fltVal val="0"/>
                                          </p:val>
                                        </p:tav>
                                      </p:tavLst>
                                    </p:anim>
                                    <p:animEffect transition="out" filter="fade">
                                      <p:cBhvr>
                                        <p:cTn id="46" dur="500"/>
                                        <p:tgtEl>
                                          <p:spTgt spid="23"/>
                                        </p:tgtEl>
                                      </p:cBhvr>
                                    </p:animEffect>
                                    <p:set>
                                      <p:cBhvr>
                                        <p:cTn id="47" dur="1" fill="hold">
                                          <p:stCondLst>
                                            <p:cond delay="499"/>
                                          </p:stCondLst>
                                        </p:cTn>
                                        <p:tgtEl>
                                          <p:spTgt spid="23"/>
                                        </p:tgtEl>
                                        <p:attrNameLst>
                                          <p:attrName>style.visibility</p:attrName>
                                        </p:attrNameLst>
                                      </p:cBhvr>
                                      <p:to>
                                        <p:strVal val="hidden"/>
                                      </p:to>
                                    </p:set>
                                  </p:childTnLst>
                                </p:cTn>
                              </p:par>
                            </p:childTnLst>
                          </p:cTn>
                        </p:par>
                        <p:par>
                          <p:cTn id="48" fill="hold">
                            <p:stCondLst>
                              <p:cond delay="500"/>
                            </p:stCondLst>
                            <p:childTnLst>
                              <p:par>
                                <p:cTn id="49" presetID="32" presetClass="emph" presetSubtype="0" fill="hold" nodeType="afterEffect">
                                  <p:stCondLst>
                                    <p:cond delay="0"/>
                                  </p:stCondLst>
                                  <p:childTnLst>
                                    <p:animRot by="120000">
                                      <p:cBhvr>
                                        <p:cTn id="50" dur="100" fill="hold">
                                          <p:stCondLst>
                                            <p:cond delay="0"/>
                                          </p:stCondLst>
                                        </p:cTn>
                                        <p:tgtEl>
                                          <p:spTgt spid="7"/>
                                        </p:tgtEl>
                                        <p:attrNameLst>
                                          <p:attrName>r</p:attrName>
                                        </p:attrNameLst>
                                      </p:cBhvr>
                                    </p:animRot>
                                    <p:animRot by="-240000">
                                      <p:cBhvr>
                                        <p:cTn id="51" dur="200" fill="hold">
                                          <p:stCondLst>
                                            <p:cond delay="200"/>
                                          </p:stCondLst>
                                        </p:cTn>
                                        <p:tgtEl>
                                          <p:spTgt spid="7"/>
                                        </p:tgtEl>
                                        <p:attrNameLst>
                                          <p:attrName>r</p:attrName>
                                        </p:attrNameLst>
                                      </p:cBhvr>
                                    </p:animRot>
                                    <p:animRot by="240000">
                                      <p:cBhvr>
                                        <p:cTn id="52" dur="200" fill="hold">
                                          <p:stCondLst>
                                            <p:cond delay="400"/>
                                          </p:stCondLst>
                                        </p:cTn>
                                        <p:tgtEl>
                                          <p:spTgt spid="7"/>
                                        </p:tgtEl>
                                        <p:attrNameLst>
                                          <p:attrName>r</p:attrName>
                                        </p:attrNameLst>
                                      </p:cBhvr>
                                    </p:animRot>
                                    <p:animRot by="-240000">
                                      <p:cBhvr>
                                        <p:cTn id="53" dur="200" fill="hold">
                                          <p:stCondLst>
                                            <p:cond delay="600"/>
                                          </p:stCondLst>
                                        </p:cTn>
                                        <p:tgtEl>
                                          <p:spTgt spid="7"/>
                                        </p:tgtEl>
                                        <p:attrNameLst>
                                          <p:attrName>r</p:attrName>
                                        </p:attrNameLst>
                                      </p:cBhvr>
                                    </p:animRot>
                                    <p:animRot by="120000">
                                      <p:cBhvr>
                                        <p:cTn id="54" dur="200" fill="hold">
                                          <p:stCondLst>
                                            <p:cond delay="800"/>
                                          </p:stCondLst>
                                        </p:cTn>
                                        <p:tgtEl>
                                          <p:spTgt spid="7"/>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2" name="Am-thanh-tra-loi-dung-www_nhacchuongvui_com (online-audio-converter.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70" name="Group 69"/>
          <p:cNvGrpSpPr/>
          <p:nvPr/>
        </p:nvGrpSpPr>
        <p:grpSpPr>
          <a:xfrm>
            <a:off x="-58801" y="6045522"/>
            <a:ext cx="12250801" cy="866586"/>
            <a:chOff x="-49998" y="6150737"/>
            <a:chExt cx="16589859" cy="866586"/>
          </a:xfrm>
        </p:grpSpPr>
        <p:pic>
          <p:nvPicPr>
            <p:cNvPr id="71" name="Picture 7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998" y="6150738"/>
              <a:ext cx="10058400" cy="866585"/>
            </a:xfrm>
            <a:prstGeom prst="rect">
              <a:avLst/>
            </a:prstGeom>
          </p:spPr>
        </p:pic>
        <p:pic>
          <p:nvPicPr>
            <p:cNvPr id="72" name="Picture 71"/>
            <p:cNvPicPr>
              <a:picLocks noChangeAspect="1"/>
            </p:cNvPicPr>
            <p:nvPr/>
          </p:nvPicPr>
          <p:blipFill rotWithShape="1">
            <a:blip r:embed="rId4">
              <a:extLst>
                <a:ext uri="{28A0092B-C50C-407E-A947-70E740481C1C}">
                  <a14:useLocalDpi xmlns:a14="http://schemas.microsoft.com/office/drawing/2010/main" val="0"/>
                </a:ext>
              </a:extLst>
            </a:blip>
            <a:srcRect l="24056"/>
            <a:stretch/>
          </p:blipFill>
          <p:spPr>
            <a:xfrm>
              <a:off x="8901073" y="6150737"/>
              <a:ext cx="7638788" cy="866585"/>
            </a:xfrm>
            <a:prstGeom prst="rect">
              <a:avLst/>
            </a:prstGeom>
          </p:spPr>
        </p:pic>
      </p:grpSp>
      <p:sp>
        <p:nvSpPr>
          <p:cNvPr id="2" name="Rectangle 1"/>
          <p:cNvSpPr/>
          <p:nvPr/>
        </p:nvSpPr>
        <p:spPr>
          <a:xfrm>
            <a:off x="1060929" y="280046"/>
            <a:ext cx="9947203" cy="1200329"/>
          </a:xfrm>
          <a:prstGeom prst="rect">
            <a:avLst/>
          </a:prstGeom>
          <a:solidFill>
            <a:schemeClr val="bg1">
              <a:alpha val="66000"/>
            </a:schemeClr>
          </a:solidFill>
          <a:ln w="38100">
            <a:solidFill>
              <a:schemeClr val="accent4">
                <a:lumMod val="75000"/>
              </a:schemeClr>
            </a:solidFill>
            <a:prstDash val="dashDot"/>
          </a:ln>
        </p:spPr>
        <p:txBody>
          <a:bodyPr wrap="square" lIns="91440" tIns="45720" rIns="91440" bIns="45720">
            <a:spAutoFit/>
          </a:bodyPr>
          <a:lstStyle/>
          <a:p>
            <a:pPr algn="ctr"/>
            <a:r>
              <a:rPr lang="en-US" sz="3600" b="1" dirty="0" err="1">
                <a:solidFill>
                  <a:srgbClr val="FFFF00"/>
                </a:solidFill>
                <a:latin typeface="UTM Avo" panose="02040603050506020204" pitchFamily="18" charset="0"/>
              </a:rPr>
              <a:t>Vị</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ngữ</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trong</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câu</a:t>
            </a:r>
            <a:r>
              <a:rPr lang="en-US" sz="3600" b="1" dirty="0">
                <a:solidFill>
                  <a:srgbClr val="FFFF00"/>
                </a:solidFill>
                <a:latin typeface="UTM Avo" panose="02040603050506020204" pitchFamily="18" charset="0"/>
              </a:rPr>
              <a:t>: </a:t>
            </a:r>
            <a:r>
              <a:rPr lang="en-US" sz="3600" b="1" i="1" dirty="0">
                <a:solidFill>
                  <a:srgbClr val="FFFF00"/>
                </a:solidFill>
                <a:latin typeface="UTM Avo" panose="02040603050506020204" pitchFamily="18" charset="0"/>
              </a:rPr>
              <a:t>“</a:t>
            </a:r>
            <a:r>
              <a:rPr lang="en-US" sz="3600" b="1" i="1" dirty="0" err="1">
                <a:solidFill>
                  <a:srgbClr val="FFFF00"/>
                </a:solidFill>
                <a:latin typeface="UTM Avo" panose="02040603050506020204" pitchFamily="18" charset="0"/>
              </a:rPr>
              <a:t>Chúng</a:t>
            </a:r>
            <a:r>
              <a:rPr lang="en-US" sz="3600" b="1" i="1" dirty="0">
                <a:solidFill>
                  <a:srgbClr val="FFFF00"/>
                </a:solidFill>
                <a:latin typeface="UTM Avo" panose="02040603050506020204" pitchFamily="18" charset="0"/>
              </a:rPr>
              <a:t> </a:t>
            </a:r>
            <a:r>
              <a:rPr lang="en-US" sz="3600" b="1" i="1" dirty="0" err="1">
                <a:solidFill>
                  <a:srgbClr val="FFFF00"/>
                </a:solidFill>
                <a:latin typeface="UTM Avo" panose="02040603050506020204" pitchFamily="18" charset="0"/>
              </a:rPr>
              <a:t>em</a:t>
            </a:r>
            <a:r>
              <a:rPr lang="en-US" sz="3600" b="1" i="1" dirty="0">
                <a:solidFill>
                  <a:srgbClr val="FFFF00"/>
                </a:solidFill>
                <a:latin typeface="UTM Avo" panose="02040603050506020204" pitchFamily="18" charset="0"/>
              </a:rPr>
              <a:t> </a:t>
            </a:r>
            <a:r>
              <a:rPr lang="en-US" sz="3600" b="1" i="1" dirty="0" err="1">
                <a:solidFill>
                  <a:srgbClr val="FFFF00"/>
                </a:solidFill>
                <a:latin typeface="UTM Avo" panose="02040603050506020204" pitchFamily="18" charset="0"/>
              </a:rPr>
              <a:t>là</a:t>
            </a:r>
            <a:r>
              <a:rPr lang="en-US" sz="3600" b="1" i="1" dirty="0">
                <a:solidFill>
                  <a:srgbClr val="FFFF00"/>
                </a:solidFill>
                <a:latin typeface="UTM Avo" panose="02040603050506020204" pitchFamily="18" charset="0"/>
              </a:rPr>
              <a:t> </a:t>
            </a:r>
            <a:r>
              <a:rPr lang="en-US" sz="3600" b="1" i="1" dirty="0" err="1">
                <a:solidFill>
                  <a:srgbClr val="FFFF00"/>
                </a:solidFill>
                <a:latin typeface="UTM Avo" panose="02040603050506020204" pitchFamily="18" charset="0"/>
              </a:rPr>
              <a:t>học</a:t>
            </a:r>
            <a:r>
              <a:rPr lang="en-US" sz="3600" b="1" i="1" dirty="0">
                <a:solidFill>
                  <a:srgbClr val="FFFF00"/>
                </a:solidFill>
                <a:latin typeface="UTM Avo" panose="02040603050506020204" pitchFamily="18" charset="0"/>
              </a:rPr>
              <a:t> </a:t>
            </a:r>
            <a:r>
              <a:rPr lang="en-US" sz="3600" b="1" i="1" dirty="0" err="1">
                <a:solidFill>
                  <a:srgbClr val="FFFF00"/>
                </a:solidFill>
                <a:latin typeface="UTM Avo" panose="02040603050506020204" pitchFamily="18" charset="0"/>
              </a:rPr>
              <a:t>sinh</a:t>
            </a:r>
            <a:r>
              <a:rPr lang="en-US" sz="3600" b="1" i="1" dirty="0">
                <a:solidFill>
                  <a:srgbClr val="FFFF00"/>
                </a:solidFill>
                <a:latin typeface="UTM Avo" panose="02040603050506020204" pitchFamily="18" charset="0"/>
              </a:rPr>
              <a:t> </a:t>
            </a:r>
            <a:r>
              <a:rPr lang="en-US" sz="3600" b="1" i="1" dirty="0" err="1">
                <a:solidFill>
                  <a:srgbClr val="FFFF00"/>
                </a:solidFill>
                <a:latin typeface="UTM Avo" panose="02040603050506020204" pitchFamily="18" charset="0"/>
              </a:rPr>
              <a:t>trường</a:t>
            </a:r>
            <a:r>
              <a:rPr lang="en-US" sz="3600" b="1" i="1" dirty="0">
                <a:solidFill>
                  <a:srgbClr val="FFFF00"/>
                </a:solidFill>
                <a:latin typeface="UTM Avo" panose="02040603050506020204" pitchFamily="18" charset="0"/>
              </a:rPr>
              <a:t> </a:t>
            </a:r>
            <a:r>
              <a:rPr lang="en-US" sz="3600" b="1" i="1" dirty="0" err="1">
                <a:solidFill>
                  <a:srgbClr val="FFFF00"/>
                </a:solidFill>
                <a:latin typeface="UTM Avo" panose="02040603050506020204" pitchFamily="18" charset="0"/>
              </a:rPr>
              <a:t>Tiểu</a:t>
            </a:r>
            <a:r>
              <a:rPr lang="en-US" sz="3600" b="1" i="1" dirty="0">
                <a:solidFill>
                  <a:srgbClr val="FFFF00"/>
                </a:solidFill>
                <a:latin typeface="UTM Avo" panose="02040603050506020204" pitchFamily="18" charset="0"/>
              </a:rPr>
              <a:t> </a:t>
            </a:r>
            <a:r>
              <a:rPr lang="en-US" sz="3600" b="1" i="1" dirty="0" err="1">
                <a:solidFill>
                  <a:srgbClr val="FFFF00"/>
                </a:solidFill>
                <a:latin typeface="UTM Avo" panose="02040603050506020204" pitchFamily="18" charset="0"/>
              </a:rPr>
              <a:t>học</a:t>
            </a:r>
            <a:r>
              <a:rPr lang="en-US" sz="3600" b="1" i="1" dirty="0">
                <a:solidFill>
                  <a:srgbClr val="FFFF00"/>
                </a:solidFill>
                <a:latin typeface="UTM Avo" panose="02040603050506020204" pitchFamily="18" charset="0"/>
              </a:rPr>
              <a:t> </a:t>
            </a:r>
            <a:r>
              <a:rPr lang="en-US" sz="3600" b="1" i="1" dirty="0" err="1">
                <a:solidFill>
                  <a:srgbClr val="FFFF00"/>
                </a:solidFill>
                <a:latin typeface="UTM Avo" panose="02040603050506020204" pitchFamily="18" charset="0"/>
              </a:rPr>
              <a:t>Quang</a:t>
            </a:r>
            <a:r>
              <a:rPr lang="en-US" sz="3600" b="1" i="1" dirty="0">
                <a:solidFill>
                  <a:srgbClr val="FFFF00"/>
                </a:solidFill>
                <a:latin typeface="UTM Avo" panose="02040603050506020204" pitchFamily="18" charset="0"/>
              </a:rPr>
              <a:t> </a:t>
            </a:r>
            <a:r>
              <a:rPr lang="en-US" sz="3600" b="1" i="1" dirty="0" err="1">
                <a:solidFill>
                  <a:srgbClr val="FFFF00"/>
                </a:solidFill>
                <a:latin typeface="UTM Avo" panose="02040603050506020204" pitchFamily="18" charset="0"/>
              </a:rPr>
              <a:t>Trung</a:t>
            </a:r>
            <a:r>
              <a:rPr lang="en-US" sz="3600" b="1" i="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là</a:t>
            </a:r>
            <a:endParaRPr lang="en-US" sz="3600" b="1" i="1" dirty="0">
              <a:solidFill>
                <a:srgbClr val="FFFF00"/>
              </a:solidFill>
              <a:latin typeface="UTM Avo" panose="02040603050506020204" pitchFamily="18" charset="0"/>
            </a:endParaRPr>
          </a:p>
        </p:txBody>
      </p:sp>
      <p:grpSp>
        <p:nvGrpSpPr>
          <p:cNvPr id="47" name="Group 46"/>
          <p:cNvGrpSpPr/>
          <p:nvPr/>
        </p:nvGrpSpPr>
        <p:grpSpPr>
          <a:xfrm>
            <a:off x="1060929" y="1699919"/>
            <a:ext cx="9450192" cy="1399321"/>
            <a:chOff x="1261450" y="2056299"/>
            <a:chExt cx="9450192" cy="1399321"/>
          </a:xfrm>
        </p:grpSpPr>
        <p:sp>
          <p:nvSpPr>
            <p:cNvPr id="48" name="Flowchart: Punched Tape 47"/>
            <p:cNvSpPr/>
            <p:nvPr/>
          </p:nvSpPr>
          <p:spPr>
            <a:xfrm>
              <a:off x="2255313" y="2449124"/>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 name="Group 48"/>
            <p:cNvGrpSpPr/>
            <p:nvPr/>
          </p:nvGrpSpPr>
          <p:grpSpPr>
            <a:xfrm>
              <a:off x="1261450" y="2056299"/>
              <a:ext cx="1447883" cy="1399321"/>
              <a:chOff x="1130991" y="1928690"/>
              <a:chExt cx="1216025" cy="1216025"/>
            </a:xfrm>
          </p:grpSpPr>
          <p:pic>
            <p:nvPicPr>
              <p:cNvPr id="51" name="Picture 2" descr="Download Free png Top 10 Punto Medio Noticias | Free Star Icon Transparent  Background - DLPNG.com"/>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130991" y="1928690"/>
                <a:ext cx="1216025" cy="1216025"/>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6" descr="Balon Huruf unduh gratis - Balon udara panas Percetakan Seni Huruf - balon  huruf gambar png"/>
              <p:cNvPicPr>
                <a:picLocks noChangeAspect="1" noChangeArrowheads="1"/>
              </p:cNvPicPr>
              <p:nvPr/>
            </p:nvPicPr>
            <p:blipFill>
              <a:blip r:embed="rId7" cstate="hq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492616" y="2355933"/>
                <a:ext cx="492776" cy="492776"/>
              </a:xfrm>
              <a:prstGeom prst="rect">
                <a:avLst/>
              </a:prstGeom>
              <a:noFill/>
              <a:extLst>
                <a:ext uri="{909E8E84-426E-40DD-AFC4-6F175D3DCCD1}">
                  <a14:hiddenFill xmlns:a14="http://schemas.microsoft.com/office/drawing/2010/main">
                    <a:solidFill>
                      <a:srgbClr val="FFFFFF"/>
                    </a:solidFill>
                  </a14:hiddenFill>
                </a:ext>
              </a:extLst>
            </p:spPr>
          </p:pic>
        </p:grpSp>
        <p:sp>
          <p:nvSpPr>
            <p:cNvPr id="50"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2881929" y="2650853"/>
              <a:ext cx="782971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200" b="1" dirty="0" err="1">
                  <a:solidFill>
                    <a:srgbClr val="002060"/>
                  </a:solidFill>
                  <a:cs typeface="Arial" panose="020B0604020202020204" pitchFamily="34" charset="0"/>
                </a:rPr>
                <a:t>Chúng</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em</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là</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học</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sinh</a:t>
              </a:r>
              <a:endParaRPr lang="en-US" sz="3200" b="1" dirty="0">
                <a:solidFill>
                  <a:srgbClr val="002060"/>
                </a:solidFill>
                <a:cs typeface="Arial" panose="020B0604020202020204" pitchFamily="34" charset="0"/>
              </a:endParaRPr>
            </a:p>
          </p:txBody>
        </p:sp>
      </p:grpSp>
      <p:grpSp>
        <p:nvGrpSpPr>
          <p:cNvPr id="53" name="Group 52"/>
          <p:cNvGrpSpPr/>
          <p:nvPr/>
        </p:nvGrpSpPr>
        <p:grpSpPr>
          <a:xfrm>
            <a:off x="1555100" y="3014969"/>
            <a:ext cx="11209759" cy="1399321"/>
            <a:chOff x="1414429" y="2970110"/>
            <a:chExt cx="11209759" cy="1399321"/>
          </a:xfrm>
        </p:grpSpPr>
        <p:sp>
          <p:nvSpPr>
            <p:cNvPr id="54" name="Flowchart: Punched Tape 53"/>
            <p:cNvSpPr/>
            <p:nvPr/>
          </p:nvSpPr>
          <p:spPr>
            <a:xfrm>
              <a:off x="2408292" y="3372316"/>
              <a:ext cx="8763806"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2708340" y="3571296"/>
              <a:ext cx="991584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200" b="1" dirty="0" err="1">
                  <a:solidFill>
                    <a:srgbClr val="002060"/>
                  </a:solidFill>
                  <a:cs typeface="Arial" panose="020B0604020202020204" pitchFamily="34" charset="0"/>
                </a:rPr>
                <a:t>là</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học</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sinh</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trường</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Tiểu</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học</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Quang</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Trung</a:t>
              </a:r>
              <a:endParaRPr lang="en-US" sz="3200" b="1" dirty="0">
                <a:solidFill>
                  <a:srgbClr val="002060"/>
                </a:solidFill>
                <a:cs typeface="Arial" panose="020B0604020202020204" pitchFamily="34" charset="0"/>
              </a:endParaRPr>
            </a:p>
          </p:txBody>
        </p:sp>
        <p:pic>
          <p:nvPicPr>
            <p:cNvPr id="56" name="Picture 2" descr="Download Free png Top 10 Punto Medio Noticias | Free Star Icon Transparent  Background - DLPNG.com"/>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414429" y="2970110"/>
              <a:ext cx="1447883" cy="1399321"/>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4" descr="ตัวอักษรลายมือ B ดาวน์โหลดรูปภาพ (รหัส) 400513401_ขนาด 727.6  KB_รูปแบบรูปภาพ PNG _th.lovepik.com"/>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765134" y="3281721"/>
              <a:ext cx="827379" cy="83892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8" name="Group 57"/>
          <p:cNvGrpSpPr/>
          <p:nvPr/>
        </p:nvGrpSpPr>
        <p:grpSpPr>
          <a:xfrm>
            <a:off x="2246762" y="4116834"/>
            <a:ext cx="9755064" cy="1399321"/>
            <a:chOff x="1337939" y="3883921"/>
            <a:chExt cx="9175216" cy="1399321"/>
          </a:xfrm>
        </p:grpSpPr>
        <p:sp>
          <p:nvSpPr>
            <p:cNvPr id="59" name="Flowchart: Punched Tape 58"/>
            <p:cNvSpPr/>
            <p:nvPr/>
          </p:nvSpPr>
          <p:spPr>
            <a:xfrm>
              <a:off x="2408292" y="4295508"/>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2683442" y="4460257"/>
              <a:ext cx="782971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200" b="1" dirty="0" err="1">
                  <a:solidFill>
                    <a:srgbClr val="002060"/>
                  </a:solidFill>
                  <a:cs typeface="Arial" panose="020B0604020202020204" pitchFamily="34" charset="0"/>
                </a:rPr>
                <a:t>học</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sinh</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trường</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Tiểu</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học</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Quang</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Trung</a:t>
              </a:r>
              <a:endParaRPr lang="en-US" sz="3200" b="1" dirty="0">
                <a:solidFill>
                  <a:srgbClr val="002060"/>
                </a:solidFill>
                <a:cs typeface="Arial" panose="020B0604020202020204" pitchFamily="34" charset="0"/>
              </a:endParaRPr>
            </a:p>
          </p:txBody>
        </p:sp>
        <p:pic>
          <p:nvPicPr>
            <p:cNvPr id="61" name="Picture 2" descr="Download Free png Top 10 Punto Medio Noticias | Free Star Icon Transparent  Background - DLPNG.com"/>
            <p:cNvPicPr>
              <a:picLocks noChangeAspect="1" noChangeArrowheads="1"/>
            </p:cNvPicPr>
            <p:nvPr/>
          </p:nvPicPr>
          <p:blipFill>
            <a:blip r:embed="rId11" cstate="hqprint">
              <a:extLst>
                <a:ext uri="{BEBA8EAE-BF5A-486C-A8C5-ECC9F3942E4B}">
                  <a14:imgProps xmlns:a14="http://schemas.microsoft.com/office/drawing/2010/main">
                    <a14:imgLayer r:embed="rId12">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337939" y="3883921"/>
              <a:ext cx="1447883" cy="1399321"/>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2" descr="c từ chữ cái ver 1 Illustration - Twinkl"/>
            <p:cNvPicPr>
              <a:picLocks noChangeAspect="1" noChangeArrowheads="1"/>
            </p:cNvPicPr>
            <p:nvPr/>
          </p:nvPicPr>
          <p:blipFill rotWithShape="1">
            <a:blip r:embed="rId13" cstate="hqprint">
              <a:extLst>
                <a:ext uri="{28A0092B-C50C-407E-A947-70E740481C1C}">
                  <a14:useLocalDpi xmlns:a14="http://schemas.microsoft.com/office/drawing/2010/main" val="0"/>
                </a:ext>
              </a:extLst>
            </a:blip>
            <a:srcRect l="24878" t="-1" r="24427" b="-2096"/>
            <a:stretch/>
          </p:blipFill>
          <p:spPr bwMode="auto">
            <a:xfrm>
              <a:off x="1746749" y="4356063"/>
              <a:ext cx="625698" cy="63005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3" name="Group 62"/>
          <p:cNvGrpSpPr/>
          <p:nvPr/>
        </p:nvGrpSpPr>
        <p:grpSpPr>
          <a:xfrm>
            <a:off x="3111092" y="5218699"/>
            <a:ext cx="9485073" cy="1399321"/>
            <a:chOff x="1390983" y="4883714"/>
            <a:chExt cx="9485073" cy="1399321"/>
          </a:xfrm>
        </p:grpSpPr>
        <p:sp>
          <p:nvSpPr>
            <p:cNvPr id="64" name="Flowchart: Punched Tape 63"/>
            <p:cNvSpPr/>
            <p:nvPr/>
          </p:nvSpPr>
          <p:spPr>
            <a:xfrm>
              <a:off x="2408292" y="5247764"/>
              <a:ext cx="7873425" cy="952257"/>
            </a:xfrm>
            <a:prstGeom prst="flowChartPunchedTape">
              <a:avLst/>
            </a:prstGeom>
            <a:solidFill>
              <a:schemeClr val="bg1">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xt Box 28">
              <a:extLst>
                <a:ext uri="{FF2B5EF4-FFF2-40B4-BE49-F238E27FC236}">
                  <a16:creationId xmlns:a16="http://schemas.microsoft.com/office/drawing/2014/main" id="{9904E141-A895-4508-9D5A-4B9E2FD976FC}"/>
                </a:ext>
              </a:extLst>
            </p:cNvPr>
            <p:cNvSpPr txBox="1">
              <a:spLocks noChangeArrowheads="1"/>
            </p:cNvSpPr>
            <p:nvPr/>
          </p:nvSpPr>
          <p:spPr bwMode="auto">
            <a:xfrm>
              <a:off x="3046343" y="5473074"/>
              <a:ext cx="782971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marL="0" indent="0" eaLnBrk="1" fontAlgn="base" hangingPunct="1">
                <a:spcBef>
                  <a:spcPct val="0"/>
                </a:spcBef>
                <a:spcAft>
                  <a:spcPct val="0"/>
                </a:spcAft>
              </a:pPr>
              <a:r>
                <a:rPr lang="en-US" sz="3200" b="1" dirty="0" err="1">
                  <a:solidFill>
                    <a:srgbClr val="002060"/>
                  </a:solidFill>
                  <a:cs typeface="Arial" panose="020B0604020202020204" pitchFamily="34" charset="0"/>
                </a:rPr>
                <a:t>Cả</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câu</a:t>
              </a:r>
              <a:r>
                <a:rPr lang="en-US" sz="3200" b="1" dirty="0">
                  <a:solidFill>
                    <a:srgbClr val="002060"/>
                  </a:solidFill>
                  <a:cs typeface="Arial" panose="020B0604020202020204" pitchFamily="34" charset="0"/>
                </a:rPr>
                <a:t> A </a:t>
              </a:r>
              <a:r>
                <a:rPr lang="en-US" sz="3200" b="1" dirty="0" err="1">
                  <a:solidFill>
                    <a:srgbClr val="002060"/>
                  </a:solidFill>
                  <a:cs typeface="Arial" panose="020B0604020202020204" pitchFamily="34" charset="0"/>
                </a:rPr>
                <a:t>và</a:t>
              </a:r>
              <a:r>
                <a:rPr lang="en-US" sz="3200" b="1" dirty="0">
                  <a:solidFill>
                    <a:srgbClr val="002060"/>
                  </a:solidFill>
                  <a:cs typeface="Arial" panose="020B0604020202020204" pitchFamily="34" charset="0"/>
                </a:rPr>
                <a:t> B </a:t>
              </a:r>
              <a:r>
                <a:rPr lang="en-US" sz="3200" b="1" dirty="0" err="1">
                  <a:solidFill>
                    <a:srgbClr val="002060"/>
                  </a:solidFill>
                  <a:cs typeface="Arial" panose="020B0604020202020204" pitchFamily="34" charset="0"/>
                </a:rPr>
                <a:t>đúng</a:t>
              </a:r>
              <a:endParaRPr lang="en-US" sz="3200" b="1" dirty="0">
                <a:solidFill>
                  <a:srgbClr val="002060"/>
                </a:solidFill>
                <a:cs typeface="Arial" panose="020B0604020202020204" pitchFamily="34" charset="0"/>
              </a:endParaRPr>
            </a:p>
          </p:txBody>
        </p:sp>
        <p:pic>
          <p:nvPicPr>
            <p:cNvPr id="66" name="Picture 2" descr="Download Free png Top 10 Punto Medio Noticias | Free Star Icon Transparent  Background - DLPNG.com"/>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0" b="96778" l="556" r="98333">
                          <a14:foregroundMark x1="44111" y1="14222" x2="56222" y2="20333"/>
                        </a14:backgroundRemoval>
                      </a14:imgEffect>
                    </a14:imgLayer>
                  </a14:imgProps>
                </a:ext>
                <a:ext uri="{28A0092B-C50C-407E-A947-70E740481C1C}">
                  <a14:useLocalDpi xmlns:a14="http://schemas.microsoft.com/office/drawing/2010/main" val="0"/>
                </a:ext>
              </a:extLst>
            </a:blip>
            <a:srcRect/>
            <a:stretch>
              <a:fillRect/>
            </a:stretch>
          </p:blipFill>
          <p:spPr bwMode="auto">
            <a:xfrm>
              <a:off x="1390983" y="4883714"/>
              <a:ext cx="1447883" cy="1399321"/>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8" descr="Chữ Hoa Màu Cam D PNG Hình ảnh, Hiệu ứng văn bản PSD Để tải xuống miễn phí  - Pngtree"/>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10000" b="90000" l="10000" r="9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765134" y="5319569"/>
              <a:ext cx="707532" cy="666338"/>
            </a:xfrm>
            <a:prstGeom prst="rect">
              <a:avLst/>
            </a:prstGeom>
            <a:noFill/>
            <a:extLst>
              <a:ext uri="{909E8E84-426E-40DD-AFC4-6F175D3DCCD1}">
                <a14:hiddenFill xmlns:a14="http://schemas.microsoft.com/office/drawing/2010/main">
                  <a:solidFill>
                    <a:srgbClr val="FFFFFF"/>
                  </a:solidFill>
                </a14:hiddenFill>
              </a:ext>
            </a:extLst>
          </p:spPr>
        </p:pic>
      </p:grpSp>
      <p:pic>
        <p:nvPicPr>
          <p:cNvPr id="68" name="Picture 67">
            <a:hlinkClick r:id="rId16" action="ppaction://hlinksldjump"/>
          </p:cNvPr>
          <p:cNvPicPr>
            <a:picLocks noChangeAspect="1"/>
          </p:cNvPicPr>
          <p:nvPr/>
        </p:nvPicPr>
        <p:blipFill>
          <a:blip r:embed="rId17">
            <a:extLst>
              <a:ext uri="{BEBA8EAE-BF5A-486C-A8C5-ECC9F3942E4B}">
                <a14:imgProps xmlns:a14="http://schemas.microsoft.com/office/drawing/2010/main">
                  <a14:imgLayer r:embed="rId18">
                    <a14:imgEffect>
                      <a14:backgroundRemoval t="0" b="99645" l="0" r="100000">
                        <a14:foregroundMark x1="44681" y1="54610" x2="48404" y2="58511"/>
                        <a14:foregroundMark x1="15603" y1="59397" x2="18440" y2="63298"/>
                        <a14:foregroundMark x1="76950" y1="41844" x2="81028" y2="42908"/>
                        <a14:foregroundMark x1="48050" y1="65426" x2="56383" y2="71809"/>
                        <a14:foregroundMark x1="32624" y1="58156" x2="51241" y2="71277"/>
                        <a14:foregroundMark x1="35638" y1="63475" x2="46277" y2="76596"/>
                        <a14:foregroundMark x1="35993" y1="78546" x2="80142" y2="63475"/>
                        <a14:foregroundMark x1="64539" y1="43440" x2="78723" y2="53723"/>
                        <a14:foregroundMark x1="50355" y1="46099" x2="50177" y2="57447"/>
                      </a14:backgroundRemoval>
                    </a14:imgEffect>
                  </a14:imgLayer>
                </a14:imgProps>
              </a:ext>
              <a:ext uri="{28A0092B-C50C-407E-A947-70E740481C1C}">
                <a14:useLocalDpi xmlns:a14="http://schemas.microsoft.com/office/drawing/2010/main" val="0"/>
              </a:ext>
            </a:extLst>
          </a:blip>
          <a:stretch>
            <a:fillRect/>
          </a:stretch>
        </p:blipFill>
        <p:spPr>
          <a:xfrm>
            <a:off x="121605" y="4192815"/>
            <a:ext cx="2425205" cy="2425205"/>
          </a:xfrm>
          <a:prstGeom prst="rect">
            <a:avLst/>
          </a:prstGeom>
        </p:spPr>
      </p:pic>
      <p:sp>
        <p:nvSpPr>
          <p:cNvPr id="69" name="Rectangle 68"/>
          <p:cNvSpPr/>
          <p:nvPr/>
        </p:nvSpPr>
        <p:spPr>
          <a:xfrm>
            <a:off x="1366800" y="6967767"/>
            <a:ext cx="7130477"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Click </a:t>
            </a:r>
            <a:r>
              <a:rPr lang="en-US" sz="5400" b="0" cap="none" spc="0" dirty="0" err="1">
                <a:ln w="0"/>
                <a:solidFill>
                  <a:schemeClr val="tx1"/>
                </a:solidFill>
                <a:effectLst>
                  <a:outerShdw blurRad="38100" dist="19050" dir="2700000" algn="tl" rotWithShape="0">
                    <a:schemeClr val="dk1">
                      <a:alpha val="40000"/>
                    </a:schemeClr>
                  </a:outerShdw>
                </a:effectLst>
              </a:rPr>
              <a:t>hình</a:t>
            </a:r>
            <a:r>
              <a:rPr lang="en-US"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err="1">
                <a:ln w="0"/>
                <a:solidFill>
                  <a:schemeClr val="tx1"/>
                </a:solidFill>
                <a:effectLst>
                  <a:outerShdw blurRad="38100" dist="19050" dir="2700000" algn="tl" rotWithShape="0">
                    <a:schemeClr val="dk1">
                      <a:alpha val="40000"/>
                    </a:schemeClr>
                  </a:outerShdw>
                </a:effectLst>
              </a:rPr>
              <a:t>em</a:t>
            </a:r>
            <a:r>
              <a:rPr lang="en-US"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err="1">
                <a:ln w="0"/>
                <a:solidFill>
                  <a:schemeClr val="tx1"/>
                </a:solidFill>
                <a:effectLst>
                  <a:outerShdw blurRad="38100" dist="19050" dir="2700000" algn="tl" rotWithShape="0">
                    <a:schemeClr val="dk1">
                      <a:alpha val="40000"/>
                    </a:schemeClr>
                  </a:outerShdw>
                </a:effectLst>
              </a:rPr>
              <a:t>bé</a:t>
            </a:r>
            <a:r>
              <a:rPr lang="en-US" sz="5400" b="0" cap="none" spc="0" dirty="0">
                <a:ln w="0"/>
                <a:solidFill>
                  <a:schemeClr val="tx1"/>
                </a:solidFill>
                <a:effectLst>
                  <a:outerShdw blurRad="38100" dist="19050" dir="2700000" algn="tl" rotWithShape="0">
                    <a:schemeClr val="dk1">
                      <a:alpha val="40000"/>
                    </a:schemeClr>
                  </a:outerShdw>
                </a:effectLst>
              </a:rPr>
              <a:t> quay </a:t>
            </a:r>
            <a:r>
              <a:rPr lang="en-US" sz="5400" b="0" cap="none" spc="0" dirty="0" err="1">
                <a:ln w="0"/>
                <a:solidFill>
                  <a:schemeClr val="tx1"/>
                </a:solidFill>
                <a:effectLst>
                  <a:outerShdw blurRad="38100" dist="19050" dir="2700000" algn="tl" rotWithShape="0">
                    <a:schemeClr val="dk1">
                      <a:alpha val="40000"/>
                    </a:schemeClr>
                  </a:outerShdw>
                </a:effectLst>
              </a:rPr>
              <a:t>lại</a:t>
            </a:r>
            <a:endParaRPr lang="en-US"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205235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wipe(left)">
                                      <p:cBhvr>
                                        <p:cTn id="13" dur="500"/>
                                        <p:tgtEl>
                                          <p:spTgt spid="47"/>
                                        </p:tgtEl>
                                      </p:cBhvr>
                                    </p:animEffect>
                                  </p:childTnLst>
                                </p:cTn>
                              </p:par>
                            </p:childTnLst>
                          </p:cTn>
                        </p:par>
                        <p:par>
                          <p:cTn id="14" fill="hold">
                            <p:stCondLst>
                              <p:cond delay="1500"/>
                            </p:stCondLst>
                            <p:childTnLst>
                              <p:par>
                                <p:cTn id="15" presetID="22" presetClass="entr" presetSubtype="8" fill="hold" nodeType="after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wipe(left)">
                                      <p:cBhvr>
                                        <p:cTn id="17" dur="500"/>
                                        <p:tgtEl>
                                          <p:spTgt spid="53"/>
                                        </p:tgtEl>
                                      </p:cBhvr>
                                    </p:animEffect>
                                  </p:childTnLst>
                                </p:cTn>
                              </p:par>
                            </p:childTnLst>
                          </p:cTn>
                        </p:par>
                        <p:par>
                          <p:cTn id="18" fill="hold">
                            <p:stCondLst>
                              <p:cond delay="2000"/>
                            </p:stCondLst>
                            <p:childTnLst>
                              <p:par>
                                <p:cTn id="19" presetID="22" presetClass="entr" presetSubtype="8" fill="hold" nodeType="after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wipe(left)">
                                      <p:cBhvr>
                                        <p:cTn id="21" dur="500"/>
                                        <p:tgtEl>
                                          <p:spTgt spid="58"/>
                                        </p:tgtEl>
                                      </p:cBhvr>
                                    </p:animEffect>
                                  </p:childTnLst>
                                </p:cTn>
                              </p:par>
                            </p:childTnLst>
                          </p:cTn>
                        </p:par>
                        <p:par>
                          <p:cTn id="22" fill="hold">
                            <p:stCondLst>
                              <p:cond delay="2500"/>
                            </p:stCondLst>
                            <p:childTnLst>
                              <p:par>
                                <p:cTn id="23" presetID="22" presetClass="entr" presetSubtype="8" fill="hold" nodeType="afterEffect">
                                  <p:stCondLst>
                                    <p:cond delay="0"/>
                                  </p:stCondLst>
                                  <p:childTnLst>
                                    <p:set>
                                      <p:cBhvr>
                                        <p:cTn id="24" dur="1" fill="hold">
                                          <p:stCondLst>
                                            <p:cond delay="0"/>
                                          </p:stCondLst>
                                        </p:cTn>
                                        <p:tgtEl>
                                          <p:spTgt spid="63"/>
                                        </p:tgtEl>
                                        <p:attrNameLst>
                                          <p:attrName>style.visibility</p:attrName>
                                        </p:attrNameLst>
                                      </p:cBhvr>
                                      <p:to>
                                        <p:strVal val="visible"/>
                                      </p:to>
                                    </p:set>
                                    <p:animEffect transition="in" filter="wipe(left)">
                                      <p:cBhvr>
                                        <p:cTn id="25" dur="500"/>
                                        <p:tgtEl>
                                          <p:spTgt spid="63"/>
                                        </p:tgtEl>
                                      </p:cBhvr>
                                    </p:animEffect>
                                  </p:childTnLst>
                                </p:cTn>
                              </p:par>
                            </p:childTnLst>
                          </p:cTn>
                        </p:par>
                        <p:par>
                          <p:cTn id="26" fill="hold">
                            <p:stCondLst>
                              <p:cond delay="3000"/>
                            </p:stCondLst>
                            <p:childTnLst>
                              <p:par>
                                <p:cTn id="27" presetID="2" presetClass="entr" presetSubtype="12" fill="hold" nodeType="afterEffect">
                                  <p:stCondLst>
                                    <p:cond delay="0"/>
                                  </p:stCondLst>
                                  <p:childTnLst>
                                    <p:set>
                                      <p:cBhvr>
                                        <p:cTn id="28" dur="1" fill="hold">
                                          <p:stCondLst>
                                            <p:cond delay="0"/>
                                          </p:stCondLst>
                                        </p:cTn>
                                        <p:tgtEl>
                                          <p:spTgt spid="68"/>
                                        </p:tgtEl>
                                        <p:attrNameLst>
                                          <p:attrName>style.visibility</p:attrName>
                                        </p:attrNameLst>
                                      </p:cBhvr>
                                      <p:to>
                                        <p:strVal val="visible"/>
                                      </p:to>
                                    </p:set>
                                    <p:anim calcmode="lin" valueType="num">
                                      <p:cBhvr additive="base">
                                        <p:cTn id="29" dur="500" fill="hold"/>
                                        <p:tgtEl>
                                          <p:spTgt spid="68"/>
                                        </p:tgtEl>
                                        <p:attrNameLst>
                                          <p:attrName>ppt_x</p:attrName>
                                        </p:attrNameLst>
                                      </p:cBhvr>
                                      <p:tavLst>
                                        <p:tav tm="0">
                                          <p:val>
                                            <p:strVal val="0-#ppt_w/2"/>
                                          </p:val>
                                        </p:tav>
                                        <p:tav tm="100000">
                                          <p:val>
                                            <p:strVal val="#ppt_x"/>
                                          </p:val>
                                        </p:tav>
                                      </p:tavLst>
                                    </p:anim>
                                    <p:anim calcmode="lin" valueType="num">
                                      <p:cBhvr additive="base">
                                        <p:cTn id="30" dur="500" fill="hold"/>
                                        <p:tgtEl>
                                          <p:spTgt spid="6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3" presetClass="exit" presetSubtype="32" fill="hold" nodeType="clickEffect">
                                  <p:stCondLst>
                                    <p:cond delay="0"/>
                                  </p:stCondLst>
                                  <p:childTnLst>
                                    <p:anim calcmode="lin" valueType="num">
                                      <p:cBhvr>
                                        <p:cTn id="34" dur="500"/>
                                        <p:tgtEl>
                                          <p:spTgt spid="58"/>
                                        </p:tgtEl>
                                        <p:attrNameLst>
                                          <p:attrName>ppt_w</p:attrName>
                                        </p:attrNameLst>
                                      </p:cBhvr>
                                      <p:tavLst>
                                        <p:tav tm="0">
                                          <p:val>
                                            <p:strVal val="ppt_w"/>
                                          </p:val>
                                        </p:tav>
                                        <p:tav tm="100000">
                                          <p:val>
                                            <p:fltVal val="0"/>
                                          </p:val>
                                        </p:tav>
                                      </p:tavLst>
                                    </p:anim>
                                    <p:anim calcmode="lin" valueType="num">
                                      <p:cBhvr>
                                        <p:cTn id="35" dur="500"/>
                                        <p:tgtEl>
                                          <p:spTgt spid="58"/>
                                        </p:tgtEl>
                                        <p:attrNameLst>
                                          <p:attrName>ppt_h</p:attrName>
                                        </p:attrNameLst>
                                      </p:cBhvr>
                                      <p:tavLst>
                                        <p:tav tm="0">
                                          <p:val>
                                            <p:strVal val="ppt_h"/>
                                          </p:val>
                                        </p:tav>
                                        <p:tav tm="100000">
                                          <p:val>
                                            <p:fltVal val="0"/>
                                          </p:val>
                                        </p:tav>
                                      </p:tavLst>
                                    </p:anim>
                                    <p:animEffect transition="out" filter="fade">
                                      <p:cBhvr>
                                        <p:cTn id="36" dur="500"/>
                                        <p:tgtEl>
                                          <p:spTgt spid="58"/>
                                        </p:tgtEl>
                                      </p:cBhvr>
                                    </p:animEffect>
                                    <p:set>
                                      <p:cBhvr>
                                        <p:cTn id="37" dur="1" fill="hold">
                                          <p:stCondLst>
                                            <p:cond delay="499"/>
                                          </p:stCondLst>
                                        </p:cTn>
                                        <p:tgtEl>
                                          <p:spTgt spid="58"/>
                                        </p:tgtEl>
                                        <p:attrNameLst>
                                          <p:attrName>style.visibility</p:attrName>
                                        </p:attrNameLst>
                                      </p:cBhvr>
                                      <p:to>
                                        <p:strVal val="hidden"/>
                                      </p:to>
                                    </p:set>
                                  </p:childTnLst>
                                </p:cTn>
                              </p:par>
                              <p:par>
                                <p:cTn id="38" presetID="53" presetClass="exit" presetSubtype="32" fill="hold" nodeType="withEffect">
                                  <p:stCondLst>
                                    <p:cond delay="0"/>
                                  </p:stCondLst>
                                  <p:childTnLst>
                                    <p:anim calcmode="lin" valueType="num">
                                      <p:cBhvr>
                                        <p:cTn id="39" dur="500"/>
                                        <p:tgtEl>
                                          <p:spTgt spid="63"/>
                                        </p:tgtEl>
                                        <p:attrNameLst>
                                          <p:attrName>ppt_w</p:attrName>
                                        </p:attrNameLst>
                                      </p:cBhvr>
                                      <p:tavLst>
                                        <p:tav tm="0">
                                          <p:val>
                                            <p:strVal val="ppt_w"/>
                                          </p:val>
                                        </p:tav>
                                        <p:tav tm="100000">
                                          <p:val>
                                            <p:fltVal val="0"/>
                                          </p:val>
                                        </p:tav>
                                      </p:tavLst>
                                    </p:anim>
                                    <p:anim calcmode="lin" valueType="num">
                                      <p:cBhvr>
                                        <p:cTn id="40" dur="500"/>
                                        <p:tgtEl>
                                          <p:spTgt spid="63"/>
                                        </p:tgtEl>
                                        <p:attrNameLst>
                                          <p:attrName>ppt_h</p:attrName>
                                        </p:attrNameLst>
                                      </p:cBhvr>
                                      <p:tavLst>
                                        <p:tav tm="0">
                                          <p:val>
                                            <p:strVal val="ppt_h"/>
                                          </p:val>
                                        </p:tav>
                                        <p:tav tm="100000">
                                          <p:val>
                                            <p:fltVal val="0"/>
                                          </p:val>
                                        </p:tav>
                                      </p:tavLst>
                                    </p:anim>
                                    <p:animEffect transition="out" filter="fade">
                                      <p:cBhvr>
                                        <p:cTn id="41" dur="500"/>
                                        <p:tgtEl>
                                          <p:spTgt spid="63"/>
                                        </p:tgtEl>
                                      </p:cBhvr>
                                    </p:animEffect>
                                    <p:set>
                                      <p:cBhvr>
                                        <p:cTn id="42" dur="1" fill="hold">
                                          <p:stCondLst>
                                            <p:cond delay="499"/>
                                          </p:stCondLst>
                                        </p:cTn>
                                        <p:tgtEl>
                                          <p:spTgt spid="63"/>
                                        </p:tgtEl>
                                        <p:attrNameLst>
                                          <p:attrName>style.visibility</p:attrName>
                                        </p:attrNameLst>
                                      </p:cBhvr>
                                      <p:to>
                                        <p:strVal val="hidden"/>
                                      </p:to>
                                    </p:set>
                                  </p:childTnLst>
                                </p:cTn>
                              </p:par>
                              <p:par>
                                <p:cTn id="43" presetID="53" presetClass="exit" presetSubtype="32" fill="hold" nodeType="withEffect">
                                  <p:stCondLst>
                                    <p:cond delay="0"/>
                                  </p:stCondLst>
                                  <p:childTnLst>
                                    <p:anim calcmode="lin" valueType="num">
                                      <p:cBhvr>
                                        <p:cTn id="44" dur="500"/>
                                        <p:tgtEl>
                                          <p:spTgt spid="47"/>
                                        </p:tgtEl>
                                        <p:attrNameLst>
                                          <p:attrName>ppt_w</p:attrName>
                                        </p:attrNameLst>
                                      </p:cBhvr>
                                      <p:tavLst>
                                        <p:tav tm="0">
                                          <p:val>
                                            <p:strVal val="ppt_w"/>
                                          </p:val>
                                        </p:tav>
                                        <p:tav tm="100000">
                                          <p:val>
                                            <p:fltVal val="0"/>
                                          </p:val>
                                        </p:tav>
                                      </p:tavLst>
                                    </p:anim>
                                    <p:anim calcmode="lin" valueType="num">
                                      <p:cBhvr>
                                        <p:cTn id="45" dur="500"/>
                                        <p:tgtEl>
                                          <p:spTgt spid="47"/>
                                        </p:tgtEl>
                                        <p:attrNameLst>
                                          <p:attrName>ppt_h</p:attrName>
                                        </p:attrNameLst>
                                      </p:cBhvr>
                                      <p:tavLst>
                                        <p:tav tm="0">
                                          <p:val>
                                            <p:strVal val="ppt_h"/>
                                          </p:val>
                                        </p:tav>
                                        <p:tav tm="100000">
                                          <p:val>
                                            <p:fltVal val="0"/>
                                          </p:val>
                                        </p:tav>
                                      </p:tavLst>
                                    </p:anim>
                                    <p:animEffect transition="out" filter="fade">
                                      <p:cBhvr>
                                        <p:cTn id="46" dur="500"/>
                                        <p:tgtEl>
                                          <p:spTgt spid="47"/>
                                        </p:tgtEl>
                                      </p:cBhvr>
                                    </p:animEffect>
                                    <p:set>
                                      <p:cBhvr>
                                        <p:cTn id="47" dur="1" fill="hold">
                                          <p:stCondLst>
                                            <p:cond delay="499"/>
                                          </p:stCondLst>
                                        </p:cTn>
                                        <p:tgtEl>
                                          <p:spTgt spid="47"/>
                                        </p:tgtEl>
                                        <p:attrNameLst>
                                          <p:attrName>style.visibility</p:attrName>
                                        </p:attrNameLst>
                                      </p:cBhvr>
                                      <p:to>
                                        <p:strVal val="hidden"/>
                                      </p:to>
                                    </p:set>
                                  </p:childTnLst>
                                </p:cTn>
                              </p:par>
                            </p:childTnLst>
                          </p:cTn>
                        </p:par>
                        <p:par>
                          <p:cTn id="48" fill="hold">
                            <p:stCondLst>
                              <p:cond delay="500"/>
                            </p:stCondLst>
                            <p:childTnLst>
                              <p:par>
                                <p:cTn id="49" presetID="32" presetClass="emph" presetSubtype="0" fill="hold" nodeType="afterEffect">
                                  <p:stCondLst>
                                    <p:cond delay="0"/>
                                  </p:stCondLst>
                                  <p:childTnLst>
                                    <p:animRot by="120000">
                                      <p:cBhvr>
                                        <p:cTn id="50" dur="100" fill="hold">
                                          <p:stCondLst>
                                            <p:cond delay="0"/>
                                          </p:stCondLst>
                                        </p:cTn>
                                        <p:tgtEl>
                                          <p:spTgt spid="53"/>
                                        </p:tgtEl>
                                        <p:attrNameLst>
                                          <p:attrName>r</p:attrName>
                                        </p:attrNameLst>
                                      </p:cBhvr>
                                    </p:animRot>
                                    <p:animRot by="-240000">
                                      <p:cBhvr>
                                        <p:cTn id="51" dur="200" fill="hold">
                                          <p:stCondLst>
                                            <p:cond delay="200"/>
                                          </p:stCondLst>
                                        </p:cTn>
                                        <p:tgtEl>
                                          <p:spTgt spid="53"/>
                                        </p:tgtEl>
                                        <p:attrNameLst>
                                          <p:attrName>r</p:attrName>
                                        </p:attrNameLst>
                                      </p:cBhvr>
                                    </p:animRot>
                                    <p:animRot by="240000">
                                      <p:cBhvr>
                                        <p:cTn id="52" dur="200" fill="hold">
                                          <p:stCondLst>
                                            <p:cond delay="400"/>
                                          </p:stCondLst>
                                        </p:cTn>
                                        <p:tgtEl>
                                          <p:spTgt spid="53"/>
                                        </p:tgtEl>
                                        <p:attrNameLst>
                                          <p:attrName>r</p:attrName>
                                        </p:attrNameLst>
                                      </p:cBhvr>
                                    </p:animRot>
                                    <p:animRot by="-240000">
                                      <p:cBhvr>
                                        <p:cTn id="53" dur="200" fill="hold">
                                          <p:stCondLst>
                                            <p:cond delay="600"/>
                                          </p:stCondLst>
                                        </p:cTn>
                                        <p:tgtEl>
                                          <p:spTgt spid="53"/>
                                        </p:tgtEl>
                                        <p:attrNameLst>
                                          <p:attrName>r</p:attrName>
                                        </p:attrNameLst>
                                      </p:cBhvr>
                                    </p:animRot>
                                    <p:animRot by="120000">
                                      <p:cBhvr>
                                        <p:cTn id="54" dur="200" fill="hold">
                                          <p:stCondLst>
                                            <p:cond delay="800"/>
                                          </p:stCondLst>
                                        </p:cTn>
                                        <p:tgtEl>
                                          <p:spTgt spid="53"/>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2" name="Am-thanh-tra-loi-dung-www_nhacchuongvui_com (online-audio-converter.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cxnSp>
        <p:nvCxnSpPr>
          <p:cNvPr id="11" name="Straight Connector 10"/>
          <p:cNvCxnSpPr/>
          <p:nvPr/>
        </p:nvCxnSpPr>
        <p:spPr>
          <a:xfrm>
            <a:off x="4328465" y="-1345802"/>
            <a:ext cx="1" cy="2732776"/>
          </a:xfrm>
          <a:prstGeom prst="line">
            <a:avLst/>
          </a:prstGeom>
          <a:ln w="41275" cmpd="sng">
            <a:solidFill>
              <a:schemeClr val="bg1">
                <a:alpha val="32000"/>
              </a:schemeClr>
            </a:solidFill>
          </a:ln>
        </p:spPr>
        <p:style>
          <a:lnRef idx="1">
            <a:schemeClr val="accent1"/>
          </a:lnRef>
          <a:fillRef idx="0">
            <a:schemeClr val="accent1"/>
          </a:fillRef>
          <a:effectRef idx="0">
            <a:schemeClr val="accent1"/>
          </a:effectRef>
          <a:fontRef idx="minor">
            <a:schemeClr val="tx1"/>
          </a:fontRef>
        </p:style>
      </p:cxnSp>
      <p:pic>
        <p:nvPicPr>
          <p:cNvPr id="6" name="Picture 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01793" y="1269744"/>
            <a:ext cx="1853345" cy="1847248"/>
          </a:xfrm>
          <a:prstGeom prst="rect">
            <a:avLst/>
          </a:prstGeom>
        </p:spPr>
      </p:pic>
      <p:cxnSp>
        <p:nvCxnSpPr>
          <p:cNvPr id="16" name="Straight Connector 15"/>
          <p:cNvCxnSpPr/>
          <p:nvPr/>
        </p:nvCxnSpPr>
        <p:spPr>
          <a:xfrm>
            <a:off x="6693097" y="10523"/>
            <a:ext cx="1" cy="2732776"/>
          </a:xfrm>
          <a:prstGeom prst="line">
            <a:avLst/>
          </a:prstGeom>
          <a:ln w="41275" cmpd="sng">
            <a:solidFill>
              <a:schemeClr val="bg1">
                <a:alpha val="32000"/>
              </a:schemeClr>
            </a:solidFill>
          </a:ln>
        </p:spPr>
        <p:style>
          <a:lnRef idx="1">
            <a:schemeClr val="accent1"/>
          </a:lnRef>
          <a:fillRef idx="0">
            <a:schemeClr val="accent1"/>
          </a:fillRef>
          <a:effectRef idx="0">
            <a:schemeClr val="accent1"/>
          </a:effectRef>
          <a:fontRef idx="minor">
            <a:schemeClr val="tx1"/>
          </a:fontRef>
        </p:style>
      </p:cxnSp>
      <p:pic>
        <p:nvPicPr>
          <p:cNvPr id="17" name="Picture 16">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66425" y="2637791"/>
            <a:ext cx="1853345" cy="1847248"/>
          </a:xfrm>
          <a:prstGeom prst="rect">
            <a:avLst/>
          </a:prstGeom>
        </p:spPr>
      </p:pic>
      <p:cxnSp>
        <p:nvCxnSpPr>
          <p:cNvPr id="21" name="Straight Connector 20"/>
          <p:cNvCxnSpPr/>
          <p:nvPr/>
        </p:nvCxnSpPr>
        <p:spPr>
          <a:xfrm>
            <a:off x="10911078" y="-146244"/>
            <a:ext cx="1" cy="2908977"/>
          </a:xfrm>
          <a:prstGeom prst="line">
            <a:avLst/>
          </a:prstGeom>
          <a:ln w="41275" cmpd="sng">
            <a:solidFill>
              <a:schemeClr val="bg1">
                <a:alpha val="32000"/>
              </a:schemeClr>
            </a:solidFill>
          </a:ln>
        </p:spPr>
        <p:style>
          <a:lnRef idx="1">
            <a:schemeClr val="accent1"/>
          </a:lnRef>
          <a:fillRef idx="0">
            <a:schemeClr val="accent1"/>
          </a:fillRef>
          <a:effectRef idx="0">
            <a:schemeClr val="accent1"/>
          </a:effectRef>
          <a:fontRef idx="minor">
            <a:schemeClr val="tx1"/>
          </a:fontRef>
        </p:style>
      </p:cxnSp>
      <p:pic>
        <p:nvPicPr>
          <p:cNvPr id="22" name="Picture 21">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84406" y="2637791"/>
            <a:ext cx="1853345" cy="1847248"/>
          </a:xfrm>
          <a:prstGeom prst="rect">
            <a:avLst/>
          </a:prstGeom>
        </p:spPr>
      </p:pic>
      <p:cxnSp>
        <p:nvCxnSpPr>
          <p:cNvPr id="19" name="Straight Connector 18"/>
          <p:cNvCxnSpPr/>
          <p:nvPr/>
        </p:nvCxnSpPr>
        <p:spPr>
          <a:xfrm>
            <a:off x="8802087" y="-238900"/>
            <a:ext cx="1" cy="3313579"/>
          </a:xfrm>
          <a:prstGeom prst="line">
            <a:avLst/>
          </a:prstGeom>
          <a:ln w="41275" cmpd="sng">
            <a:solidFill>
              <a:schemeClr val="bg1">
                <a:alpha val="32000"/>
              </a:schemeClr>
            </a:solidFill>
          </a:ln>
        </p:spPr>
        <p:style>
          <a:lnRef idx="1">
            <a:schemeClr val="accent1"/>
          </a:lnRef>
          <a:fillRef idx="0">
            <a:schemeClr val="accent1"/>
          </a:fillRef>
          <a:effectRef idx="0">
            <a:schemeClr val="accent1"/>
          </a:effectRef>
          <a:fontRef idx="minor">
            <a:schemeClr val="tx1"/>
          </a:fontRef>
        </p:style>
      </p:cxnSp>
      <p:pic>
        <p:nvPicPr>
          <p:cNvPr id="23" name="Picture 22">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875414" y="1674773"/>
            <a:ext cx="1853345" cy="1847248"/>
          </a:xfrm>
          <a:prstGeom prst="rect">
            <a:avLst/>
          </a:prstGeom>
        </p:spPr>
      </p:pic>
      <p:pic>
        <p:nvPicPr>
          <p:cNvPr id="15" name="Picture 14"/>
          <p:cNvPicPr>
            <a:picLocks noChangeAspect="1"/>
          </p:cNvPicPr>
          <p:nvPr/>
        </p:nvPicPr>
        <p:blipFill>
          <a:blip r:embed="rId12">
            <a:extLst>
              <a:ext uri="{BEBA8EAE-BF5A-486C-A8C5-ECC9F3942E4B}">
                <a14:imgProps xmlns:a14="http://schemas.microsoft.com/office/drawing/2010/main">
                  <a14:imgLayer r:embed="rId13">
                    <a14:imgEffect>
                      <a14:backgroundRemoval t="0" b="99645" l="0" r="100000">
                        <a14:foregroundMark x1="44681" y1="54610" x2="48404" y2="58511"/>
                        <a14:foregroundMark x1="15603" y1="59397" x2="18440" y2="63298"/>
                        <a14:foregroundMark x1="76950" y1="41844" x2="81028" y2="42908"/>
                        <a14:foregroundMark x1="48050" y1="65426" x2="56383" y2="71809"/>
                        <a14:foregroundMark x1="32624" y1="58156" x2="51241" y2="71277"/>
                        <a14:foregroundMark x1="35638" y1="63475" x2="46277" y2="76596"/>
                        <a14:foregroundMark x1="35993" y1="78546" x2="80142" y2="63475"/>
                        <a14:foregroundMark x1="64539" y1="43440" x2="78723" y2="53723"/>
                        <a14:foregroundMark x1="50355" y1="46099" x2="50177" y2="57447"/>
                      </a14:backgroundRemoval>
                    </a14:imgEffect>
                  </a14:imgLayer>
                </a14:imgProps>
              </a:ext>
              <a:ext uri="{28A0092B-C50C-407E-A947-70E740481C1C}">
                <a14:useLocalDpi xmlns:a14="http://schemas.microsoft.com/office/drawing/2010/main" val="0"/>
              </a:ext>
            </a:extLst>
          </a:blip>
          <a:stretch>
            <a:fillRect/>
          </a:stretch>
        </p:blipFill>
        <p:spPr>
          <a:xfrm>
            <a:off x="2548753" y="3074679"/>
            <a:ext cx="3301995" cy="3301995"/>
          </a:xfrm>
          <a:prstGeom prst="rect">
            <a:avLst/>
          </a:prstGeom>
        </p:spPr>
      </p:pic>
      <p:grpSp>
        <p:nvGrpSpPr>
          <p:cNvPr id="28" name="Group 27"/>
          <p:cNvGrpSpPr/>
          <p:nvPr/>
        </p:nvGrpSpPr>
        <p:grpSpPr>
          <a:xfrm>
            <a:off x="-419516" y="5773772"/>
            <a:ext cx="16589859" cy="866586"/>
            <a:chOff x="-49998" y="6150737"/>
            <a:chExt cx="16589859" cy="866586"/>
          </a:xfrm>
        </p:grpSpPr>
        <p:pic>
          <p:nvPicPr>
            <p:cNvPr id="20" name="Picture 1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9998" y="6150738"/>
              <a:ext cx="10058400" cy="866585"/>
            </a:xfrm>
            <a:prstGeom prst="rect">
              <a:avLst/>
            </a:prstGeom>
          </p:spPr>
        </p:pic>
        <p:pic>
          <p:nvPicPr>
            <p:cNvPr id="31" name="Picture 30"/>
            <p:cNvPicPr>
              <a:picLocks noChangeAspect="1"/>
            </p:cNvPicPr>
            <p:nvPr/>
          </p:nvPicPr>
          <p:blipFill rotWithShape="1">
            <a:blip r:embed="rId14">
              <a:extLst>
                <a:ext uri="{28A0092B-C50C-407E-A947-70E740481C1C}">
                  <a14:useLocalDpi xmlns:a14="http://schemas.microsoft.com/office/drawing/2010/main" val="0"/>
                </a:ext>
              </a:extLst>
            </a:blip>
            <a:srcRect l="24056"/>
            <a:stretch/>
          </p:blipFill>
          <p:spPr>
            <a:xfrm>
              <a:off x="8901073" y="6150737"/>
              <a:ext cx="7638788" cy="866585"/>
            </a:xfrm>
            <a:prstGeom prst="rect">
              <a:avLst/>
            </a:prstGeom>
          </p:spPr>
        </p:pic>
      </p:grpSp>
      <p:sp>
        <p:nvSpPr>
          <p:cNvPr id="29" name="Rectangle 28"/>
          <p:cNvSpPr/>
          <p:nvPr/>
        </p:nvSpPr>
        <p:spPr>
          <a:xfrm>
            <a:off x="393302" y="138408"/>
            <a:ext cx="1954381" cy="4154984"/>
          </a:xfrm>
          <a:prstGeom prst="rect">
            <a:avLst/>
          </a:prstGeom>
          <a:solidFill>
            <a:schemeClr val="bg1">
              <a:alpha val="66000"/>
            </a:schemeClr>
          </a:solidFill>
          <a:ln w="38100">
            <a:solidFill>
              <a:schemeClr val="accent4">
                <a:lumMod val="75000"/>
              </a:schemeClr>
            </a:solidFill>
            <a:prstDash val="dashDot"/>
          </a:ln>
        </p:spPr>
        <p:txBody>
          <a:bodyPr wrap="none" lIns="91440" tIns="45720" rIns="91440" bIns="45720">
            <a:spAutoFit/>
          </a:bodyPr>
          <a:lstStyle/>
          <a:p>
            <a:pPr algn="ctr"/>
            <a:r>
              <a:rPr lang="en-US" sz="6600" b="1" cap="none" spc="0" dirty="0" err="1">
                <a:ln w="6600">
                  <a:solidFill>
                    <a:schemeClr val="accent2"/>
                  </a:solidFill>
                  <a:prstDash val="solid"/>
                </a:ln>
                <a:solidFill>
                  <a:srgbClr val="FFFFFF"/>
                </a:solidFill>
                <a:effectLst>
                  <a:outerShdw dist="38100" dir="2700000" algn="tl" rotWithShape="0">
                    <a:schemeClr val="accent2"/>
                  </a:outerShdw>
                </a:effectLst>
                <a:latin typeface="UTM Cookies" panose="02040603050506020204" pitchFamily="18" charset="0"/>
              </a:rPr>
              <a:t>Ngôi</a:t>
            </a:r>
            <a:endParaRPr lang="en-US" sz="6600" b="1" cap="none" spc="0" dirty="0">
              <a:ln w="6600">
                <a:solidFill>
                  <a:schemeClr val="accent2"/>
                </a:solidFill>
                <a:prstDash val="solid"/>
              </a:ln>
              <a:solidFill>
                <a:srgbClr val="FFFFFF"/>
              </a:solidFill>
              <a:effectLst>
                <a:outerShdw dist="38100" dir="2700000" algn="tl" rotWithShape="0">
                  <a:schemeClr val="accent2"/>
                </a:outerShdw>
              </a:effectLst>
              <a:latin typeface="UTM Cookies" panose="02040603050506020204" pitchFamily="18" charset="0"/>
            </a:endParaRPr>
          </a:p>
          <a:p>
            <a:pPr algn="ctr"/>
            <a:r>
              <a:rPr lang="en-US" sz="6600" b="1" cap="none" spc="0" dirty="0" err="1">
                <a:ln w="6600">
                  <a:solidFill>
                    <a:schemeClr val="accent2"/>
                  </a:solidFill>
                  <a:prstDash val="solid"/>
                </a:ln>
                <a:solidFill>
                  <a:srgbClr val="FFFFFF"/>
                </a:solidFill>
                <a:effectLst>
                  <a:outerShdw dist="38100" dir="2700000" algn="tl" rotWithShape="0">
                    <a:schemeClr val="accent2"/>
                  </a:outerShdw>
                </a:effectLst>
                <a:latin typeface="UTM Cookies" panose="02040603050506020204" pitchFamily="18" charset="0"/>
              </a:rPr>
              <a:t>sao</a:t>
            </a:r>
            <a:endParaRPr lang="en-US" sz="6600" b="1" cap="none" spc="0" dirty="0">
              <a:ln w="6600">
                <a:solidFill>
                  <a:schemeClr val="accent2"/>
                </a:solidFill>
                <a:prstDash val="solid"/>
              </a:ln>
              <a:solidFill>
                <a:srgbClr val="FFFFFF"/>
              </a:solidFill>
              <a:effectLst>
                <a:outerShdw dist="38100" dir="2700000" algn="tl" rotWithShape="0">
                  <a:schemeClr val="accent2"/>
                </a:outerShdw>
              </a:effectLst>
              <a:latin typeface="UTM Cookies" panose="02040603050506020204" pitchFamily="18" charset="0"/>
            </a:endParaRPr>
          </a:p>
          <a:p>
            <a:pPr algn="ctr"/>
            <a:r>
              <a:rPr lang="en-US" sz="6600" b="1" cap="none" spc="0" dirty="0">
                <a:ln w="6600">
                  <a:solidFill>
                    <a:schemeClr val="accent2"/>
                  </a:solidFill>
                  <a:prstDash val="solid"/>
                </a:ln>
                <a:solidFill>
                  <a:srgbClr val="FFFFFF"/>
                </a:solidFill>
                <a:effectLst>
                  <a:outerShdw dist="38100" dir="2700000" algn="tl" rotWithShape="0">
                    <a:schemeClr val="accent2"/>
                  </a:outerShdw>
                </a:effectLst>
                <a:latin typeface="UTM Cookies" panose="02040603050506020204" pitchFamily="18" charset="0"/>
              </a:rPr>
              <a:t>May</a:t>
            </a:r>
          </a:p>
          <a:p>
            <a:pPr algn="ctr"/>
            <a:r>
              <a:rPr lang="en-US" sz="6600" b="1" cap="none" spc="0" dirty="0" err="1">
                <a:ln w="6600">
                  <a:solidFill>
                    <a:schemeClr val="accent2"/>
                  </a:solidFill>
                  <a:prstDash val="solid"/>
                </a:ln>
                <a:solidFill>
                  <a:srgbClr val="FFFFFF"/>
                </a:solidFill>
                <a:effectLst>
                  <a:outerShdw dist="38100" dir="2700000" algn="tl" rotWithShape="0">
                    <a:schemeClr val="accent2"/>
                  </a:outerShdw>
                </a:effectLst>
                <a:latin typeface="UTM Cookies" panose="02040603050506020204" pitchFamily="18" charset="0"/>
              </a:rPr>
              <a:t>mắn</a:t>
            </a:r>
            <a:endParaRPr lang="en-US" sz="6600" b="1" cap="none" spc="0" dirty="0">
              <a:ln w="6600">
                <a:solidFill>
                  <a:schemeClr val="accent2"/>
                </a:solidFill>
                <a:prstDash val="solid"/>
              </a:ln>
              <a:solidFill>
                <a:srgbClr val="FFFFFF"/>
              </a:solidFill>
              <a:effectLst>
                <a:outerShdw dist="38100" dir="2700000" algn="tl" rotWithShape="0">
                  <a:schemeClr val="accent2"/>
                </a:outerShdw>
              </a:effectLst>
              <a:latin typeface="UTM Cookies" panose="02040603050506020204" pitchFamily="18" charset="0"/>
            </a:endParaRPr>
          </a:p>
        </p:txBody>
      </p:sp>
      <p:grpSp>
        <p:nvGrpSpPr>
          <p:cNvPr id="34" name="Group 33"/>
          <p:cNvGrpSpPr/>
          <p:nvPr/>
        </p:nvGrpSpPr>
        <p:grpSpPr>
          <a:xfrm>
            <a:off x="-1327814" y="6083587"/>
            <a:ext cx="16589859" cy="866586"/>
            <a:chOff x="-49998" y="6150737"/>
            <a:chExt cx="16589859" cy="866586"/>
          </a:xfrm>
        </p:grpSpPr>
        <p:pic>
          <p:nvPicPr>
            <p:cNvPr id="35" name="Picture 3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9998" y="6150738"/>
              <a:ext cx="10058400" cy="866585"/>
            </a:xfrm>
            <a:prstGeom prst="rect">
              <a:avLst/>
            </a:prstGeom>
          </p:spPr>
        </p:pic>
        <p:pic>
          <p:nvPicPr>
            <p:cNvPr id="36" name="Picture 35"/>
            <p:cNvPicPr>
              <a:picLocks noChangeAspect="1"/>
            </p:cNvPicPr>
            <p:nvPr/>
          </p:nvPicPr>
          <p:blipFill rotWithShape="1">
            <a:blip r:embed="rId14">
              <a:extLst>
                <a:ext uri="{28A0092B-C50C-407E-A947-70E740481C1C}">
                  <a14:useLocalDpi xmlns:a14="http://schemas.microsoft.com/office/drawing/2010/main" val="0"/>
                </a:ext>
              </a:extLst>
            </a:blip>
            <a:srcRect l="24056"/>
            <a:stretch/>
          </p:blipFill>
          <p:spPr>
            <a:xfrm>
              <a:off x="8901073" y="6150737"/>
              <a:ext cx="7638788" cy="866585"/>
            </a:xfrm>
            <a:prstGeom prst="rect">
              <a:avLst/>
            </a:prstGeom>
          </p:spPr>
        </p:pic>
      </p:grpSp>
      <p:sp>
        <p:nvSpPr>
          <p:cNvPr id="32" name="Rectangle 31"/>
          <p:cNvSpPr/>
          <p:nvPr/>
        </p:nvSpPr>
        <p:spPr>
          <a:xfrm>
            <a:off x="26359" y="7171016"/>
            <a:ext cx="9702400"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Click </a:t>
            </a:r>
            <a:r>
              <a:rPr lang="en-US" sz="5400" b="0" cap="none" spc="0" dirty="0" err="1">
                <a:ln w="0"/>
                <a:solidFill>
                  <a:schemeClr val="tx1"/>
                </a:solidFill>
                <a:effectLst>
                  <a:outerShdw blurRad="38100" dist="19050" dir="2700000" algn="tl" rotWithShape="0">
                    <a:schemeClr val="dk1">
                      <a:alpha val="40000"/>
                    </a:schemeClr>
                  </a:outerShdw>
                </a:effectLst>
              </a:rPr>
              <a:t>ngôi</a:t>
            </a:r>
            <a:r>
              <a:rPr lang="en-US"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err="1">
                <a:ln w="0"/>
                <a:solidFill>
                  <a:schemeClr val="tx1"/>
                </a:solidFill>
                <a:effectLst>
                  <a:outerShdw blurRad="38100" dist="19050" dir="2700000" algn="tl" rotWithShape="0">
                    <a:schemeClr val="dk1">
                      <a:alpha val="40000"/>
                    </a:schemeClr>
                  </a:outerShdw>
                </a:effectLst>
              </a:rPr>
              <a:t>sao</a:t>
            </a:r>
            <a:r>
              <a:rPr lang="en-US"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a:ln w="0"/>
                <a:solidFill>
                  <a:schemeClr val="tx1"/>
                </a:solidFill>
                <a:effectLst>
                  <a:outerShdw blurRad="38100" dist="19050" dir="2700000" algn="tl" rotWithShape="0">
                    <a:schemeClr val="dk1">
                      <a:alpha val="40000"/>
                    </a:schemeClr>
                  </a:outerShdw>
                </a:effectLst>
                <a:sym typeface="Wingdings" panose="05000000000000000000" pitchFamily="2" charset="2"/>
              </a:rPr>
              <a:t> qua </a:t>
            </a:r>
            <a:r>
              <a:rPr lang="en-US" sz="5400" b="0" cap="none" spc="0" dirty="0" err="1">
                <a:ln w="0"/>
                <a:solidFill>
                  <a:schemeClr val="tx1"/>
                </a:solidFill>
                <a:effectLst>
                  <a:outerShdw blurRad="38100" dist="19050" dir="2700000" algn="tl" rotWithShape="0">
                    <a:schemeClr val="dk1">
                      <a:alpha val="40000"/>
                    </a:schemeClr>
                  </a:outerShdw>
                </a:effectLst>
                <a:sym typeface="Wingdings" panose="05000000000000000000" pitchFamily="2" charset="2"/>
              </a:rPr>
              <a:t>từng</a:t>
            </a:r>
            <a:r>
              <a:rPr lang="en-US" sz="5400" b="0" cap="none" spc="0" dirty="0">
                <a:ln w="0"/>
                <a:solidFill>
                  <a:schemeClr val="tx1"/>
                </a:solidFill>
                <a:effectLst>
                  <a:outerShdw blurRad="38100" dist="19050" dir="2700000" algn="tl" rotWithShape="0">
                    <a:schemeClr val="dk1">
                      <a:alpha val="40000"/>
                    </a:schemeClr>
                  </a:outerShdw>
                </a:effectLst>
                <a:sym typeface="Wingdings" panose="05000000000000000000" pitchFamily="2" charset="2"/>
              </a:rPr>
              <a:t> </a:t>
            </a:r>
            <a:r>
              <a:rPr lang="en-US" sz="5400" b="0" cap="none" spc="0" dirty="0" err="1">
                <a:ln w="0"/>
                <a:solidFill>
                  <a:schemeClr val="tx1"/>
                </a:solidFill>
                <a:effectLst>
                  <a:outerShdw blurRad="38100" dist="19050" dir="2700000" algn="tl" rotWithShape="0">
                    <a:schemeClr val="dk1">
                      <a:alpha val="40000"/>
                    </a:schemeClr>
                  </a:outerShdw>
                </a:effectLst>
                <a:sym typeface="Wingdings" panose="05000000000000000000" pitchFamily="2" charset="2"/>
              </a:rPr>
              <a:t>câu</a:t>
            </a:r>
            <a:r>
              <a:rPr lang="en-US" sz="5400" b="0" cap="none" spc="0" dirty="0">
                <a:ln w="0"/>
                <a:solidFill>
                  <a:schemeClr val="tx1"/>
                </a:solidFill>
                <a:effectLst>
                  <a:outerShdw blurRad="38100" dist="19050" dir="2700000" algn="tl" rotWithShape="0">
                    <a:schemeClr val="dk1">
                      <a:alpha val="40000"/>
                    </a:schemeClr>
                  </a:outerShdw>
                </a:effectLst>
                <a:sym typeface="Wingdings" panose="05000000000000000000" pitchFamily="2" charset="2"/>
              </a:rPr>
              <a:t> </a:t>
            </a:r>
            <a:r>
              <a:rPr lang="en-US" sz="5400" b="0" cap="none" spc="0" dirty="0" err="1">
                <a:ln w="0"/>
                <a:solidFill>
                  <a:schemeClr val="tx1"/>
                </a:solidFill>
                <a:effectLst>
                  <a:outerShdw blurRad="38100" dist="19050" dir="2700000" algn="tl" rotWithShape="0">
                    <a:schemeClr val="dk1">
                      <a:alpha val="40000"/>
                    </a:schemeClr>
                  </a:outerShdw>
                </a:effectLst>
                <a:sym typeface="Wingdings" panose="05000000000000000000" pitchFamily="2" charset="2"/>
              </a:rPr>
              <a:t>hỏi</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38" name="Rectangle 37"/>
          <p:cNvSpPr/>
          <p:nvPr/>
        </p:nvSpPr>
        <p:spPr>
          <a:xfrm>
            <a:off x="1044445" y="7929092"/>
            <a:ext cx="7130477" cy="1754326"/>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Click </a:t>
            </a:r>
            <a:r>
              <a:rPr lang="en-US" sz="5400" b="0" cap="none" spc="0" dirty="0" err="1">
                <a:ln w="0"/>
                <a:solidFill>
                  <a:schemeClr val="tx1"/>
                </a:solidFill>
                <a:effectLst>
                  <a:outerShdw blurRad="38100" dist="19050" dir="2700000" algn="tl" rotWithShape="0">
                    <a:schemeClr val="dk1">
                      <a:alpha val="40000"/>
                    </a:schemeClr>
                  </a:outerShdw>
                </a:effectLst>
              </a:rPr>
              <a:t>hình</a:t>
            </a:r>
            <a:r>
              <a:rPr lang="en-US"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err="1">
                <a:ln w="0"/>
                <a:solidFill>
                  <a:schemeClr val="tx1"/>
                </a:solidFill>
                <a:effectLst>
                  <a:outerShdw blurRad="38100" dist="19050" dir="2700000" algn="tl" rotWithShape="0">
                    <a:schemeClr val="dk1">
                      <a:alpha val="40000"/>
                    </a:schemeClr>
                  </a:outerShdw>
                </a:effectLst>
              </a:rPr>
              <a:t>em</a:t>
            </a:r>
            <a:r>
              <a:rPr lang="en-US" sz="5400" b="0" cap="none" spc="0" dirty="0">
                <a:ln w="0"/>
                <a:solidFill>
                  <a:schemeClr val="tx1"/>
                </a:solidFill>
                <a:effectLst>
                  <a:outerShdw blurRad="38100" dist="19050" dir="2700000" algn="tl" rotWithShape="0">
                    <a:schemeClr val="dk1">
                      <a:alpha val="40000"/>
                    </a:schemeClr>
                  </a:outerShdw>
                </a:effectLst>
              </a:rPr>
              <a:t> </a:t>
            </a:r>
            <a:r>
              <a:rPr lang="en-US" sz="5400" b="0" cap="none" spc="0" dirty="0" err="1">
                <a:ln w="0"/>
                <a:solidFill>
                  <a:schemeClr val="tx1"/>
                </a:solidFill>
                <a:effectLst>
                  <a:outerShdw blurRad="38100" dist="19050" dir="2700000" algn="tl" rotWithShape="0">
                    <a:schemeClr val="dk1">
                      <a:alpha val="40000"/>
                    </a:schemeClr>
                  </a:outerShdw>
                </a:effectLst>
              </a:rPr>
              <a:t>bé</a:t>
            </a:r>
            <a:r>
              <a:rPr lang="en-US" sz="5400" b="0" cap="none" spc="0" dirty="0">
                <a:ln w="0"/>
                <a:solidFill>
                  <a:schemeClr val="tx1"/>
                </a:solidFill>
                <a:effectLst>
                  <a:outerShdw blurRad="38100" dist="19050" dir="2700000" algn="tl" rotWithShape="0">
                    <a:schemeClr val="dk1">
                      <a:alpha val="40000"/>
                    </a:schemeClr>
                  </a:outerShdw>
                </a:effectLst>
              </a:rPr>
              <a:t> quay </a:t>
            </a:r>
            <a:r>
              <a:rPr lang="en-US" sz="5400" b="0" cap="none" spc="0" dirty="0" err="1">
                <a:ln w="0"/>
                <a:solidFill>
                  <a:schemeClr val="tx1"/>
                </a:solidFill>
                <a:effectLst>
                  <a:outerShdw blurRad="38100" dist="19050" dir="2700000" algn="tl" rotWithShape="0">
                    <a:schemeClr val="dk1">
                      <a:alpha val="40000"/>
                    </a:schemeClr>
                  </a:outerShdw>
                </a:effectLst>
              </a:rPr>
              <a:t>lại</a:t>
            </a:r>
            <a:endParaRPr lang="en-US" sz="5400" b="0" cap="none" spc="0" dirty="0">
              <a:ln w="0"/>
              <a:solidFill>
                <a:schemeClr val="tx1"/>
              </a:solidFill>
              <a:effectLst>
                <a:outerShdw blurRad="38100" dist="19050" dir="2700000" algn="tl" rotWithShape="0">
                  <a:schemeClr val="dk1">
                    <a:alpha val="40000"/>
                  </a:schemeClr>
                </a:outerShdw>
              </a:effectLst>
            </a:endParaRPr>
          </a:p>
          <a:p>
            <a:pPr algn="ctr"/>
            <a:r>
              <a:rPr lang="en-US" sz="5400" dirty="0">
                <a:ln w="0"/>
                <a:effectLst>
                  <a:outerShdw blurRad="38100" dist="19050" dir="2700000" algn="tl" rotWithShape="0">
                    <a:schemeClr val="dk1">
                      <a:alpha val="40000"/>
                    </a:schemeClr>
                  </a:outerShdw>
                </a:effectLst>
              </a:rPr>
              <a:t>Enter qua </a:t>
            </a:r>
            <a:r>
              <a:rPr lang="en-US" sz="5400" dirty="0" err="1">
                <a:ln w="0"/>
                <a:effectLst>
                  <a:outerShdw blurRad="38100" dist="19050" dir="2700000" algn="tl" rotWithShape="0">
                    <a:schemeClr val="dk1">
                      <a:alpha val="40000"/>
                    </a:schemeClr>
                  </a:outerShdw>
                </a:effectLst>
              </a:rPr>
              <a:t>bài</a:t>
            </a:r>
            <a:r>
              <a:rPr lang="en-US" sz="5400" dirty="0">
                <a:ln w="0"/>
                <a:effectLst>
                  <a:outerShdw blurRad="38100" dist="19050" dir="2700000" algn="tl" rotWithShape="0">
                    <a:schemeClr val="dk1">
                      <a:alpha val="40000"/>
                    </a:schemeClr>
                  </a:outerShdw>
                </a:effectLst>
              </a:rPr>
              <a:t> </a:t>
            </a:r>
            <a:r>
              <a:rPr lang="en-US" sz="5400" dirty="0" err="1">
                <a:ln w="0"/>
                <a:effectLst>
                  <a:outerShdw blurRad="38100" dist="19050" dir="2700000" algn="tl" rotWithShape="0">
                    <a:schemeClr val="dk1">
                      <a:alpha val="40000"/>
                    </a:schemeClr>
                  </a:outerShdw>
                </a:effectLst>
              </a:rPr>
              <a:t>mới</a:t>
            </a:r>
            <a:endParaRPr lang="en-US"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490512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 (online-audio-converter.com).wav"/>
                                        </p:tgtEl>
                                      </p:cMediaNode>
                                    </p:audio>
                                  </p:subTnLst>
                                </p:cTn>
                              </p:par>
                              <p:par>
                                <p:cTn id="10" presetID="47"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1000"/>
                                        <p:tgtEl>
                                          <p:spTgt spid="21"/>
                                        </p:tgtEl>
                                      </p:cBhvr>
                                    </p:animEffect>
                                    <p:anim calcmode="lin" valueType="num">
                                      <p:cBhvr>
                                        <p:cTn id="23" dur="1000" fill="hold"/>
                                        <p:tgtEl>
                                          <p:spTgt spid="21"/>
                                        </p:tgtEl>
                                        <p:attrNameLst>
                                          <p:attrName>ppt_x</p:attrName>
                                        </p:attrNameLst>
                                      </p:cBhvr>
                                      <p:tavLst>
                                        <p:tav tm="0">
                                          <p:val>
                                            <p:strVal val="#ppt_x"/>
                                          </p:val>
                                        </p:tav>
                                        <p:tav tm="100000">
                                          <p:val>
                                            <p:strVal val="#ppt_x"/>
                                          </p:val>
                                        </p:tav>
                                      </p:tavLst>
                                    </p:anim>
                                    <p:anim calcmode="lin" valueType="num">
                                      <p:cBhvr>
                                        <p:cTn id="24" dur="1000" fill="hold"/>
                                        <p:tgtEl>
                                          <p:spTgt spid="21"/>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1000"/>
                                        <p:tgtEl>
                                          <p:spTgt spid="22"/>
                                        </p:tgtEl>
                                      </p:cBhvr>
                                    </p:animEffect>
                                    <p:anim calcmode="lin" valueType="num">
                                      <p:cBhvr>
                                        <p:cTn id="28" dur="1000" fill="hold"/>
                                        <p:tgtEl>
                                          <p:spTgt spid="22"/>
                                        </p:tgtEl>
                                        <p:attrNameLst>
                                          <p:attrName>ppt_x</p:attrName>
                                        </p:attrNameLst>
                                      </p:cBhvr>
                                      <p:tavLst>
                                        <p:tav tm="0">
                                          <p:val>
                                            <p:strVal val="#ppt_x"/>
                                          </p:val>
                                        </p:tav>
                                        <p:tav tm="100000">
                                          <p:val>
                                            <p:strVal val="#ppt_x"/>
                                          </p:val>
                                        </p:tav>
                                      </p:tavLst>
                                    </p:anim>
                                    <p:anim calcmode="lin" valueType="num">
                                      <p:cBhvr>
                                        <p:cTn id="29" dur="1000" fill="hold"/>
                                        <p:tgtEl>
                                          <p:spTgt spid="22"/>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1000"/>
                                        <p:tgtEl>
                                          <p:spTgt spid="23"/>
                                        </p:tgtEl>
                                      </p:cBhvr>
                                    </p:animEffect>
                                    <p:anim calcmode="lin" valueType="num">
                                      <p:cBhvr>
                                        <p:cTn id="33" dur="1000" fill="hold"/>
                                        <p:tgtEl>
                                          <p:spTgt spid="23"/>
                                        </p:tgtEl>
                                        <p:attrNameLst>
                                          <p:attrName>ppt_x</p:attrName>
                                        </p:attrNameLst>
                                      </p:cBhvr>
                                      <p:tavLst>
                                        <p:tav tm="0">
                                          <p:val>
                                            <p:strVal val="#ppt_x"/>
                                          </p:val>
                                        </p:tav>
                                        <p:tav tm="100000">
                                          <p:val>
                                            <p:strVal val="#ppt_x"/>
                                          </p:val>
                                        </p:tav>
                                      </p:tavLst>
                                    </p:anim>
                                    <p:anim calcmode="lin" valueType="num">
                                      <p:cBhvr>
                                        <p:cTn id="34" dur="1000" fill="hold"/>
                                        <p:tgtEl>
                                          <p:spTgt spid="23"/>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000"/>
                                        <p:tgtEl>
                                          <p:spTgt spid="17"/>
                                        </p:tgtEl>
                                      </p:cBhvr>
                                    </p:animEffect>
                                    <p:anim calcmode="lin" valueType="num">
                                      <p:cBhvr>
                                        <p:cTn id="38" dur="1000" fill="hold"/>
                                        <p:tgtEl>
                                          <p:spTgt spid="17"/>
                                        </p:tgtEl>
                                        <p:attrNameLst>
                                          <p:attrName>ppt_x</p:attrName>
                                        </p:attrNameLst>
                                      </p:cBhvr>
                                      <p:tavLst>
                                        <p:tav tm="0">
                                          <p:val>
                                            <p:strVal val="#ppt_x"/>
                                          </p:val>
                                        </p:tav>
                                        <p:tav tm="100000">
                                          <p:val>
                                            <p:strVal val="#ppt_x"/>
                                          </p:val>
                                        </p:tav>
                                      </p:tavLst>
                                    </p:anim>
                                    <p:anim calcmode="lin" valueType="num">
                                      <p:cBhvr>
                                        <p:cTn id="39" dur="1000" fill="hold"/>
                                        <p:tgtEl>
                                          <p:spTgt spid="17"/>
                                        </p:tgtEl>
                                        <p:attrNameLst>
                                          <p:attrName>ppt_y</p:attrName>
                                        </p:attrNameLst>
                                      </p:cBhvr>
                                      <p:tavLst>
                                        <p:tav tm="0">
                                          <p:val>
                                            <p:strVal val="#ppt_y-.1"/>
                                          </p:val>
                                        </p:tav>
                                        <p:tav tm="100000">
                                          <p:val>
                                            <p:strVal val="#ppt_y"/>
                                          </p:val>
                                        </p:tav>
                                      </p:tavLst>
                                    </p:anim>
                                  </p:childTnLst>
                                </p:cTn>
                              </p:par>
                              <p:par>
                                <p:cTn id="40" presetID="47" presetClass="entr" presetSubtype="0" fill="hold" nodeType="with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1000"/>
                                        <p:tgtEl>
                                          <p:spTgt spid="6"/>
                                        </p:tgtEl>
                                      </p:cBhvr>
                                    </p:animEffect>
                                    <p:anim calcmode="lin" valueType="num">
                                      <p:cBhvr>
                                        <p:cTn id="43" dur="1000" fill="hold"/>
                                        <p:tgtEl>
                                          <p:spTgt spid="6"/>
                                        </p:tgtEl>
                                        <p:attrNameLst>
                                          <p:attrName>ppt_x</p:attrName>
                                        </p:attrNameLst>
                                      </p:cBhvr>
                                      <p:tavLst>
                                        <p:tav tm="0">
                                          <p:val>
                                            <p:strVal val="#ppt_x"/>
                                          </p:val>
                                        </p:tav>
                                        <p:tav tm="100000">
                                          <p:val>
                                            <p:strVal val="#ppt_x"/>
                                          </p:val>
                                        </p:tav>
                                      </p:tavLst>
                                    </p:anim>
                                    <p:anim calcmode="lin" valueType="num">
                                      <p:cBhvr>
                                        <p:cTn id="44" dur="1000" fill="hold"/>
                                        <p:tgtEl>
                                          <p:spTgt spid="6"/>
                                        </p:tgtEl>
                                        <p:attrNameLst>
                                          <p:attrName>ppt_y</p:attrName>
                                        </p:attrNameLst>
                                      </p:cBhvr>
                                      <p:tavLst>
                                        <p:tav tm="0">
                                          <p:val>
                                            <p:strVal val="#ppt_y-.1"/>
                                          </p:val>
                                        </p:tav>
                                        <p:tav tm="100000">
                                          <p:val>
                                            <p:strVal val="#ppt_y"/>
                                          </p:val>
                                        </p:tav>
                                      </p:tavLst>
                                    </p:anim>
                                  </p:childTnLst>
                                </p:cTn>
                              </p:par>
                            </p:childTnLst>
                          </p:cTn>
                        </p:par>
                        <p:par>
                          <p:cTn id="45" fill="hold">
                            <p:stCondLst>
                              <p:cond delay="1000"/>
                            </p:stCondLst>
                            <p:childTnLst>
                              <p:par>
                                <p:cTn id="46" presetID="22" presetClass="entr" presetSubtype="1" fill="hold" grpId="0" nodeType="after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wipe(up)">
                                      <p:cBhvr>
                                        <p:cTn id="48" dur="500"/>
                                        <p:tgtEl>
                                          <p:spTgt spid="29"/>
                                        </p:tgtEl>
                                      </p:cBhvr>
                                    </p:animEffect>
                                  </p:childTnLst>
                                </p:cTn>
                              </p:par>
                            </p:childTnLst>
                          </p:cTn>
                        </p:par>
                        <p:par>
                          <p:cTn id="49" fill="hold">
                            <p:stCondLst>
                              <p:cond delay="1500"/>
                            </p:stCondLst>
                            <p:childTnLst>
                              <p:par>
                                <p:cTn id="50" presetID="2" presetClass="entr" presetSubtype="12" fill="hold" nodeType="afterEffect">
                                  <p:stCondLst>
                                    <p:cond delay="0"/>
                                  </p:stCondLst>
                                  <p:childTnLst>
                                    <p:set>
                                      <p:cBhvr>
                                        <p:cTn id="51" dur="1" fill="hold">
                                          <p:stCondLst>
                                            <p:cond delay="0"/>
                                          </p:stCondLst>
                                        </p:cTn>
                                        <p:tgtEl>
                                          <p:spTgt spid="15"/>
                                        </p:tgtEl>
                                        <p:attrNameLst>
                                          <p:attrName>style.visibility</p:attrName>
                                        </p:attrNameLst>
                                      </p:cBhvr>
                                      <p:to>
                                        <p:strVal val="visible"/>
                                      </p:to>
                                    </p:set>
                                    <p:anim calcmode="lin" valueType="num">
                                      <p:cBhvr additive="base">
                                        <p:cTn id="52" dur="500" fill="hold"/>
                                        <p:tgtEl>
                                          <p:spTgt spid="15"/>
                                        </p:tgtEl>
                                        <p:attrNameLst>
                                          <p:attrName>ppt_x</p:attrName>
                                        </p:attrNameLst>
                                      </p:cBhvr>
                                      <p:tavLst>
                                        <p:tav tm="0">
                                          <p:val>
                                            <p:strVal val="0-#ppt_w/2"/>
                                          </p:val>
                                        </p:tav>
                                        <p:tav tm="100000">
                                          <p:val>
                                            <p:strVal val="#ppt_x"/>
                                          </p:val>
                                        </p:tav>
                                      </p:tavLst>
                                    </p:anim>
                                    <p:anim calcmode="lin" valueType="num">
                                      <p:cBhvr additive="base">
                                        <p:cTn id="5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4" restart="whenNotActive" fill="hold" evtFilter="cancelBubble" nodeType="interactiveSeq">
                <p:stCondLst>
                  <p:cond evt="onClick" delay="0">
                    <p:tgtEl>
                      <p:spTgt spid="6"/>
                    </p:tgtEl>
                  </p:cond>
                </p:stCondLst>
                <p:endSync evt="end" delay="0">
                  <p:rtn val="all"/>
                </p:endSync>
                <p:childTnLst>
                  <p:par>
                    <p:cTn id="55" fill="hold">
                      <p:stCondLst>
                        <p:cond delay="0"/>
                      </p:stCondLst>
                      <p:childTnLst>
                        <p:par>
                          <p:cTn id="56" fill="hold">
                            <p:stCondLst>
                              <p:cond delay="0"/>
                            </p:stCondLst>
                            <p:childTnLst>
                              <p:par>
                                <p:cTn id="57" presetID="42" presetClass="exit" presetSubtype="0" fill="hold" nodeType="clickEffect">
                                  <p:stCondLst>
                                    <p:cond delay="0"/>
                                  </p:stCondLst>
                                  <p:childTnLst>
                                    <p:animEffect transition="out" filter="fade">
                                      <p:cBhvr>
                                        <p:cTn id="58" dur="1000"/>
                                        <p:tgtEl>
                                          <p:spTgt spid="11"/>
                                        </p:tgtEl>
                                      </p:cBhvr>
                                    </p:animEffect>
                                    <p:anim calcmode="lin" valueType="num">
                                      <p:cBhvr>
                                        <p:cTn id="59" dur="1000"/>
                                        <p:tgtEl>
                                          <p:spTgt spid="11"/>
                                        </p:tgtEl>
                                        <p:attrNameLst>
                                          <p:attrName>ppt_x</p:attrName>
                                        </p:attrNameLst>
                                      </p:cBhvr>
                                      <p:tavLst>
                                        <p:tav tm="0">
                                          <p:val>
                                            <p:strVal val="ppt_x"/>
                                          </p:val>
                                        </p:tav>
                                        <p:tav tm="100000">
                                          <p:val>
                                            <p:strVal val="ppt_x"/>
                                          </p:val>
                                        </p:tav>
                                      </p:tavLst>
                                    </p:anim>
                                    <p:anim calcmode="lin" valueType="num">
                                      <p:cBhvr>
                                        <p:cTn id="60" dur="1000"/>
                                        <p:tgtEl>
                                          <p:spTgt spid="11"/>
                                        </p:tgtEl>
                                        <p:attrNameLst>
                                          <p:attrName>ppt_y</p:attrName>
                                        </p:attrNameLst>
                                      </p:cBhvr>
                                      <p:tavLst>
                                        <p:tav tm="0">
                                          <p:val>
                                            <p:strVal val="ppt_y"/>
                                          </p:val>
                                        </p:tav>
                                        <p:tav tm="100000">
                                          <p:val>
                                            <p:strVal val="ppt_y+.1"/>
                                          </p:val>
                                        </p:tav>
                                      </p:tavLst>
                                    </p:anim>
                                    <p:set>
                                      <p:cBhvr>
                                        <p:cTn id="61" dur="1" fill="hold">
                                          <p:stCondLst>
                                            <p:cond delay="999"/>
                                          </p:stCondLst>
                                        </p:cTn>
                                        <p:tgtEl>
                                          <p:spTgt spid="11"/>
                                        </p:tgtEl>
                                        <p:attrNameLst>
                                          <p:attrName>style.visibility</p:attrName>
                                        </p:attrNameLst>
                                      </p:cBhvr>
                                      <p:to>
                                        <p:strVal val="hidden"/>
                                      </p:to>
                                    </p:set>
                                  </p:childTnLst>
                                </p:cTn>
                              </p:par>
                              <p:par>
                                <p:cTn id="62" presetID="42" presetClass="exit" presetSubtype="0" fill="hold" nodeType="withEffect">
                                  <p:stCondLst>
                                    <p:cond delay="0"/>
                                  </p:stCondLst>
                                  <p:childTnLst>
                                    <p:animEffect transition="out" filter="fade">
                                      <p:cBhvr>
                                        <p:cTn id="63" dur="1000"/>
                                        <p:tgtEl>
                                          <p:spTgt spid="6"/>
                                        </p:tgtEl>
                                      </p:cBhvr>
                                    </p:animEffect>
                                    <p:anim calcmode="lin" valueType="num">
                                      <p:cBhvr>
                                        <p:cTn id="64" dur="1000"/>
                                        <p:tgtEl>
                                          <p:spTgt spid="6"/>
                                        </p:tgtEl>
                                        <p:attrNameLst>
                                          <p:attrName>ppt_x</p:attrName>
                                        </p:attrNameLst>
                                      </p:cBhvr>
                                      <p:tavLst>
                                        <p:tav tm="0">
                                          <p:val>
                                            <p:strVal val="ppt_x"/>
                                          </p:val>
                                        </p:tav>
                                        <p:tav tm="100000">
                                          <p:val>
                                            <p:strVal val="ppt_x"/>
                                          </p:val>
                                        </p:tav>
                                      </p:tavLst>
                                    </p:anim>
                                    <p:anim calcmode="lin" valueType="num">
                                      <p:cBhvr>
                                        <p:cTn id="65" dur="1000"/>
                                        <p:tgtEl>
                                          <p:spTgt spid="6"/>
                                        </p:tgtEl>
                                        <p:attrNameLst>
                                          <p:attrName>ppt_y</p:attrName>
                                        </p:attrNameLst>
                                      </p:cBhvr>
                                      <p:tavLst>
                                        <p:tav tm="0">
                                          <p:val>
                                            <p:strVal val="ppt_y"/>
                                          </p:val>
                                        </p:tav>
                                        <p:tav tm="100000">
                                          <p:val>
                                            <p:strVal val="ppt_y+.1"/>
                                          </p:val>
                                        </p:tav>
                                      </p:tavLst>
                                    </p:anim>
                                    <p:set>
                                      <p:cBhvr>
                                        <p:cTn id="66" dur="1" fill="hold">
                                          <p:stCondLst>
                                            <p:cond delay="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67" restart="whenNotActive" fill="hold" evtFilter="cancelBubble" nodeType="interactiveSeq">
                <p:stCondLst>
                  <p:cond evt="onClick" delay="0">
                    <p:tgtEl>
                      <p:spTgt spid="17"/>
                    </p:tgtEl>
                  </p:cond>
                </p:stCondLst>
                <p:endSync evt="end" delay="0">
                  <p:rtn val="all"/>
                </p:endSync>
                <p:childTnLst>
                  <p:par>
                    <p:cTn id="68" fill="hold">
                      <p:stCondLst>
                        <p:cond delay="0"/>
                      </p:stCondLst>
                      <p:childTnLst>
                        <p:par>
                          <p:cTn id="69" fill="hold">
                            <p:stCondLst>
                              <p:cond delay="0"/>
                            </p:stCondLst>
                            <p:childTnLst>
                              <p:par>
                                <p:cTn id="70" presetID="42" presetClass="exit" presetSubtype="0" fill="hold" nodeType="clickEffect">
                                  <p:stCondLst>
                                    <p:cond delay="0"/>
                                  </p:stCondLst>
                                  <p:childTnLst>
                                    <p:animEffect transition="out" filter="fade">
                                      <p:cBhvr>
                                        <p:cTn id="71" dur="1000"/>
                                        <p:tgtEl>
                                          <p:spTgt spid="16"/>
                                        </p:tgtEl>
                                      </p:cBhvr>
                                    </p:animEffect>
                                    <p:anim calcmode="lin" valueType="num">
                                      <p:cBhvr>
                                        <p:cTn id="72" dur="1000"/>
                                        <p:tgtEl>
                                          <p:spTgt spid="16"/>
                                        </p:tgtEl>
                                        <p:attrNameLst>
                                          <p:attrName>ppt_x</p:attrName>
                                        </p:attrNameLst>
                                      </p:cBhvr>
                                      <p:tavLst>
                                        <p:tav tm="0">
                                          <p:val>
                                            <p:strVal val="ppt_x"/>
                                          </p:val>
                                        </p:tav>
                                        <p:tav tm="100000">
                                          <p:val>
                                            <p:strVal val="ppt_x"/>
                                          </p:val>
                                        </p:tav>
                                      </p:tavLst>
                                    </p:anim>
                                    <p:anim calcmode="lin" valueType="num">
                                      <p:cBhvr>
                                        <p:cTn id="73" dur="1000"/>
                                        <p:tgtEl>
                                          <p:spTgt spid="16"/>
                                        </p:tgtEl>
                                        <p:attrNameLst>
                                          <p:attrName>ppt_y</p:attrName>
                                        </p:attrNameLst>
                                      </p:cBhvr>
                                      <p:tavLst>
                                        <p:tav tm="0">
                                          <p:val>
                                            <p:strVal val="ppt_y"/>
                                          </p:val>
                                        </p:tav>
                                        <p:tav tm="100000">
                                          <p:val>
                                            <p:strVal val="ppt_y+.1"/>
                                          </p:val>
                                        </p:tav>
                                      </p:tavLst>
                                    </p:anim>
                                    <p:set>
                                      <p:cBhvr>
                                        <p:cTn id="74" dur="1" fill="hold">
                                          <p:stCondLst>
                                            <p:cond delay="999"/>
                                          </p:stCondLst>
                                        </p:cTn>
                                        <p:tgtEl>
                                          <p:spTgt spid="16"/>
                                        </p:tgtEl>
                                        <p:attrNameLst>
                                          <p:attrName>style.visibility</p:attrName>
                                        </p:attrNameLst>
                                      </p:cBhvr>
                                      <p:to>
                                        <p:strVal val="hidden"/>
                                      </p:to>
                                    </p:set>
                                  </p:childTnLst>
                                </p:cTn>
                              </p:par>
                              <p:par>
                                <p:cTn id="75" presetID="42" presetClass="exit" presetSubtype="0" fill="hold" nodeType="withEffect">
                                  <p:stCondLst>
                                    <p:cond delay="0"/>
                                  </p:stCondLst>
                                  <p:childTnLst>
                                    <p:animEffect transition="out" filter="fade">
                                      <p:cBhvr>
                                        <p:cTn id="76" dur="1000"/>
                                        <p:tgtEl>
                                          <p:spTgt spid="17"/>
                                        </p:tgtEl>
                                      </p:cBhvr>
                                    </p:animEffect>
                                    <p:anim calcmode="lin" valueType="num">
                                      <p:cBhvr>
                                        <p:cTn id="77" dur="1000"/>
                                        <p:tgtEl>
                                          <p:spTgt spid="17"/>
                                        </p:tgtEl>
                                        <p:attrNameLst>
                                          <p:attrName>ppt_x</p:attrName>
                                        </p:attrNameLst>
                                      </p:cBhvr>
                                      <p:tavLst>
                                        <p:tav tm="0">
                                          <p:val>
                                            <p:strVal val="ppt_x"/>
                                          </p:val>
                                        </p:tav>
                                        <p:tav tm="100000">
                                          <p:val>
                                            <p:strVal val="ppt_x"/>
                                          </p:val>
                                        </p:tav>
                                      </p:tavLst>
                                    </p:anim>
                                    <p:anim calcmode="lin" valueType="num">
                                      <p:cBhvr>
                                        <p:cTn id="78" dur="1000"/>
                                        <p:tgtEl>
                                          <p:spTgt spid="17"/>
                                        </p:tgtEl>
                                        <p:attrNameLst>
                                          <p:attrName>ppt_y</p:attrName>
                                        </p:attrNameLst>
                                      </p:cBhvr>
                                      <p:tavLst>
                                        <p:tav tm="0">
                                          <p:val>
                                            <p:strVal val="ppt_y"/>
                                          </p:val>
                                        </p:tav>
                                        <p:tav tm="100000">
                                          <p:val>
                                            <p:strVal val="ppt_y+.1"/>
                                          </p:val>
                                        </p:tav>
                                      </p:tavLst>
                                    </p:anim>
                                    <p:set>
                                      <p:cBhvr>
                                        <p:cTn id="79"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80" restart="whenNotActive" fill="hold" evtFilter="cancelBubble" nodeType="interactiveSeq">
                <p:stCondLst>
                  <p:cond evt="onClick" delay="0">
                    <p:tgtEl>
                      <p:spTgt spid="23"/>
                    </p:tgtEl>
                  </p:cond>
                </p:stCondLst>
                <p:endSync evt="end" delay="0">
                  <p:rtn val="all"/>
                </p:endSync>
                <p:childTnLst>
                  <p:par>
                    <p:cTn id="81" fill="hold">
                      <p:stCondLst>
                        <p:cond delay="0"/>
                      </p:stCondLst>
                      <p:childTnLst>
                        <p:par>
                          <p:cTn id="82" fill="hold">
                            <p:stCondLst>
                              <p:cond delay="0"/>
                            </p:stCondLst>
                            <p:childTnLst>
                              <p:par>
                                <p:cTn id="83" presetID="42" presetClass="exit" presetSubtype="0" fill="hold" nodeType="clickEffect">
                                  <p:stCondLst>
                                    <p:cond delay="0"/>
                                  </p:stCondLst>
                                  <p:childTnLst>
                                    <p:animEffect transition="out" filter="fade">
                                      <p:cBhvr>
                                        <p:cTn id="84" dur="1000"/>
                                        <p:tgtEl>
                                          <p:spTgt spid="19"/>
                                        </p:tgtEl>
                                      </p:cBhvr>
                                    </p:animEffect>
                                    <p:anim calcmode="lin" valueType="num">
                                      <p:cBhvr>
                                        <p:cTn id="85" dur="1000"/>
                                        <p:tgtEl>
                                          <p:spTgt spid="19"/>
                                        </p:tgtEl>
                                        <p:attrNameLst>
                                          <p:attrName>ppt_x</p:attrName>
                                        </p:attrNameLst>
                                      </p:cBhvr>
                                      <p:tavLst>
                                        <p:tav tm="0">
                                          <p:val>
                                            <p:strVal val="ppt_x"/>
                                          </p:val>
                                        </p:tav>
                                        <p:tav tm="100000">
                                          <p:val>
                                            <p:strVal val="ppt_x"/>
                                          </p:val>
                                        </p:tav>
                                      </p:tavLst>
                                    </p:anim>
                                    <p:anim calcmode="lin" valueType="num">
                                      <p:cBhvr>
                                        <p:cTn id="86" dur="1000"/>
                                        <p:tgtEl>
                                          <p:spTgt spid="19"/>
                                        </p:tgtEl>
                                        <p:attrNameLst>
                                          <p:attrName>ppt_y</p:attrName>
                                        </p:attrNameLst>
                                      </p:cBhvr>
                                      <p:tavLst>
                                        <p:tav tm="0">
                                          <p:val>
                                            <p:strVal val="ppt_y"/>
                                          </p:val>
                                        </p:tav>
                                        <p:tav tm="100000">
                                          <p:val>
                                            <p:strVal val="ppt_y+.1"/>
                                          </p:val>
                                        </p:tav>
                                      </p:tavLst>
                                    </p:anim>
                                    <p:set>
                                      <p:cBhvr>
                                        <p:cTn id="87" dur="1" fill="hold">
                                          <p:stCondLst>
                                            <p:cond delay="999"/>
                                          </p:stCondLst>
                                        </p:cTn>
                                        <p:tgtEl>
                                          <p:spTgt spid="19"/>
                                        </p:tgtEl>
                                        <p:attrNameLst>
                                          <p:attrName>style.visibility</p:attrName>
                                        </p:attrNameLst>
                                      </p:cBhvr>
                                      <p:to>
                                        <p:strVal val="hidden"/>
                                      </p:to>
                                    </p:set>
                                  </p:childTnLst>
                                </p:cTn>
                              </p:par>
                              <p:par>
                                <p:cTn id="88" presetID="42" presetClass="exit" presetSubtype="0" fill="hold" nodeType="withEffect">
                                  <p:stCondLst>
                                    <p:cond delay="0"/>
                                  </p:stCondLst>
                                  <p:childTnLst>
                                    <p:animEffect transition="out" filter="fade">
                                      <p:cBhvr>
                                        <p:cTn id="89" dur="1000"/>
                                        <p:tgtEl>
                                          <p:spTgt spid="23"/>
                                        </p:tgtEl>
                                      </p:cBhvr>
                                    </p:animEffect>
                                    <p:anim calcmode="lin" valueType="num">
                                      <p:cBhvr>
                                        <p:cTn id="90" dur="1000"/>
                                        <p:tgtEl>
                                          <p:spTgt spid="23"/>
                                        </p:tgtEl>
                                        <p:attrNameLst>
                                          <p:attrName>ppt_x</p:attrName>
                                        </p:attrNameLst>
                                      </p:cBhvr>
                                      <p:tavLst>
                                        <p:tav tm="0">
                                          <p:val>
                                            <p:strVal val="ppt_x"/>
                                          </p:val>
                                        </p:tav>
                                        <p:tav tm="100000">
                                          <p:val>
                                            <p:strVal val="ppt_x"/>
                                          </p:val>
                                        </p:tav>
                                      </p:tavLst>
                                    </p:anim>
                                    <p:anim calcmode="lin" valueType="num">
                                      <p:cBhvr>
                                        <p:cTn id="91" dur="1000"/>
                                        <p:tgtEl>
                                          <p:spTgt spid="23"/>
                                        </p:tgtEl>
                                        <p:attrNameLst>
                                          <p:attrName>ppt_y</p:attrName>
                                        </p:attrNameLst>
                                      </p:cBhvr>
                                      <p:tavLst>
                                        <p:tav tm="0">
                                          <p:val>
                                            <p:strVal val="ppt_y"/>
                                          </p:val>
                                        </p:tav>
                                        <p:tav tm="100000">
                                          <p:val>
                                            <p:strVal val="ppt_y+.1"/>
                                          </p:val>
                                        </p:tav>
                                      </p:tavLst>
                                    </p:anim>
                                    <p:set>
                                      <p:cBhvr>
                                        <p:cTn id="92"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93" restart="whenNotActive" fill="hold" evtFilter="cancelBubble" nodeType="interactiveSeq">
                <p:stCondLst>
                  <p:cond evt="onClick" delay="0">
                    <p:tgtEl>
                      <p:spTgt spid="22"/>
                    </p:tgtEl>
                  </p:cond>
                </p:stCondLst>
                <p:endSync evt="end" delay="0">
                  <p:rtn val="all"/>
                </p:endSync>
                <p:childTnLst>
                  <p:par>
                    <p:cTn id="94" fill="hold">
                      <p:stCondLst>
                        <p:cond delay="0"/>
                      </p:stCondLst>
                      <p:childTnLst>
                        <p:par>
                          <p:cTn id="95" fill="hold">
                            <p:stCondLst>
                              <p:cond delay="0"/>
                            </p:stCondLst>
                            <p:childTnLst>
                              <p:par>
                                <p:cTn id="96" presetID="42" presetClass="exit" presetSubtype="0" fill="hold" nodeType="clickEffect">
                                  <p:stCondLst>
                                    <p:cond delay="0"/>
                                  </p:stCondLst>
                                  <p:childTnLst>
                                    <p:animEffect transition="out" filter="fade">
                                      <p:cBhvr>
                                        <p:cTn id="97" dur="1000"/>
                                        <p:tgtEl>
                                          <p:spTgt spid="21"/>
                                        </p:tgtEl>
                                      </p:cBhvr>
                                    </p:animEffect>
                                    <p:anim calcmode="lin" valueType="num">
                                      <p:cBhvr>
                                        <p:cTn id="98" dur="1000"/>
                                        <p:tgtEl>
                                          <p:spTgt spid="21"/>
                                        </p:tgtEl>
                                        <p:attrNameLst>
                                          <p:attrName>ppt_x</p:attrName>
                                        </p:attrNameLst>
                                      </p:cBhvr>
                                      <p:tavLst>
                                        <p:tav tm="0">
                                          <p:val>
                                            <p:strVal val="ppt_x"/>
                                          </p:val>
                                        </p:tav>
                                        <p:tav tm="100000">
                                          <p:val>
                                            <p:strVal val="ppt_x"/>
                                          </p:val>
                                        </p:tav>
                                      </p:tavLst>
                                    </p:anim>
                                    <p:anim calcmode="lin" valueType="num">
                                      <p:cBhvr>
                                        <p:cTn id="99" dur="1000"/>
                                        <p:tgtEl>
                                          <p:spTgt spid="21"/>
                                        </p:tgtEl>
                                        <p:attrNameLst>
                                          <p:attrName>ppt_y</p:attrName>
                                        </p:attrNameLst>
                                      </p:cBhvr>
                                      <p:tavLst>
                                        <p:tav tm="0">
                                          <p:val>
                                            <p:strVal val="ppt_y"/>
                                          </p:val>
                                        </p:tav>
                                        <p:tav tm="100000">
                                          <p:val>
                                            <p:strVal val="ppt_y+.1"/>
                                          </p:val>
                                        </p:tav>
                                      </p:tavLst>
                                    </p:anim>
                                    <p:set>
                                      <p:cBhvr>
                                        <p:cTn id="100" dur="1" fill="hold">
                                          <p:stCondLst>
                                            <p:cond delay="999"/>
                                          </p:stCondLst>
                                        </p:cTn>
                                        <p:tgtEl>
                                          <p:spTgt spid="21"/>
                                        </p:tgtEl>
                                        <p:attrNameLst>
                                          <p:attrName>style.visibility</p:attrName>
                                        </p:attrNameLst>
                                      </p:cBhvr>
                                      <p:to>
                                        <p:strVal val="hidden"/>
                                      </p:to>
                                    </p:set>
                                  </p:childTnLst>
                                </p:cTn>
                              </p:par>
                              <p:par>
                                <p:cTn id="101" presetID="42" presetClass="exit" presetSubtype="0" fill="hold" nodeType="withEffect">
                                  <p:stCondLst>
                                    <p:cond delay="0"/>
                                  </p:stCondLst>
                                  <p:childTnLst>
                                    <p:animEffect transition="out" filter="fade">
                                      <p:cBhvr>
                                        <p:cTn id="102" dur="1000"/>
                                        <p:tgtEl>
                                          <p:spTgt spid="22"/>
                                        </p:tgtEl>
                                      </p:cBhvr>
                                    </p:animEffect>
                                    <p:anim calcmode="lin" valueType="num">
                                      <p:cBhvr>
                                        <p:cTn id="103" dur="1000"/>
                                        <p:tgtEl>
                                          <p:spTgt spid="22"/>
                                        </p:tgtEl>
                                        <p:attrNameLst>
                                          <p:attrName>ppt_x</p:attrName>
                                        </p:attrNameLst>
                                      </p:cBhvr>
                                      <p:tavLst>
                                        <p:tav tm="0">
                                          <p:val>
                                            <p:strVal val="ppt_x"/>
                                          </p:val>
                                        </p:tav>
                                        <p:tav tm="100000">
                                          <p:val>
                                            <p:strVal val="ppt_x"/>
                                          </p:val>
                                        </p:tav>
                                      </p:tavLst>
                                    </p:anim>
                                    <p:anim calcmode="lin" valueType="num">
                                      <p:cBhvr>
                                        <p:cTn id="104" dur="1000"/>
                                        <p:tgtEl>
                                          <p:spTgt spid="22"/>
                                        </p:tgtEl>
                                        <p:attrNameLst>
                                          <p:attrName>ppt_y</p:attrName>
                                        </p:attrNameLst>
                                      </p:cBhvr>
                                      <p:tavLst>
                                        <p:tav tm="0">
                                          <p:val>
                                            <p:strVal val="ppt_y"/>
                                          </p:val>
                                        </p:tav>
                                        <p:tav tm="100000">
                                          <p:val>
                                            <p:strVal val="ppt_y+.1"/>
                                          </p:val>
                                        </p:tav>
                                      </p:tavLst>
                                    </p:anim>
                                    <p:set>
                                      <p:cBhvr>
                                        <p:cTn id="105" dur="1" fill="hold">
                                          <p:stCondLst>
                                            <p:cond delay="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5">
            <a:extLst>
              <a:ext uri="{FF2B5EF4-FFF2-40B4-BE49-F238E27FC236}">
                <a16:creationId xmlns:a16="http://schemas.microsoft.com/office/drawing/2014/main" id="{A6274D2E-C840-40B9-875C-8A3DAA4200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4595" y="1667821"/>
            <a:ext cx="6882809" cy="3522358"/>
          </a:xfrm>
          <a:prstGeom prst="rect">
            <a:avLst/>
          </a:prstGeom>
        </p:spPr>
      </p:pic>
      <p:pic>
        <p:nvPicPr>
          <p:cNvPr id="18" name="图片 5">
            <a:extLst>
              <a:ext uri="{FF2B5EF4-FFF2-40B4-BE49-F238E27FC236}">
                <a16:creationId xmlns:a16="http://schemas.microsoft.com/office/drawing/2014/main" id="{A6274D2E-C840-40B9-875C-8A3DAA4200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4595" y="1667821"/>
            <a:ext cx="6882809" cy="3522358"/>
          </a:xfrm>
          <a:prstGeom prst="rect">
            <a:avLst/>
          </a:prstGeom>
        </p:spPr>
      </p:pic>
      <p:pic>
        <p:nvPicPr>
          <p:cNvPr id="19" name="图片 6">
            <a:extLst>
              <a:ext uri="{FF2B5EF4-FFF2-40B4-BE49-F238E27FC236}">
                <a16:creationId xmlns:a16="http://schemas.microsoft.com/office/drawing/2014/main" id="{8AD23B0D-575E-402B-BF2A-E8C093E1FE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0178" y="1667821"/>
            <a:ext cx="782168" cy="824448"/>
          </a:xfrm>
          <a:prstGeom prst="rect">
            <a:avLst/>
          </a:prstGeom>
        </p:spPr>
      </p:pic>
      <p:pic>
        <p:nvPicPr>
          <p:cNvPr id="21" name="图片 10">
            <a:extLst>
              <a:ext uri="{FF2B5EF4-FFF2-40B4-BE49-F238E27FC236}">
                <a16:creationId xmlns:a16="http://schemas.microsoft.com/office/drawing/2014/main" id="{79BB139E-A897-48C6-876A-DF27F1944F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737989" flipH="1">
            <a:off x="1007398" y="3346654"/>
            <a:ext cx="2355972" cy="2127332"/>
          </a:xfrm>
          <a:prstGeom prst="rect">
            <a:avLst/>
          </a:prstGeom>
        </p:spPr>
      </p:pic>
      <p:pic>
        <p:nvPicPr>
          <p:cNvPr id="24" name="图片 14">
            <a:extLst>
              <a:ext uri="{FF2B5EF4-FFF2-40B4-BE49-F238E27FC236}">
                <a16:creationId xmlns:a16="http://schemas.microsoft.com/office/drawing/2014/main" id="{47B24417-409C-46F8-8D90-2F2500C772AD}"/>
              </a:ext>
            </a:extLst>
          </p:cNvPr>
          <p:cNvPicPr>
            <a:picLocks noChangeAspect="1"/>
          </p:cNvPicPr>
          <p:nvPr/>
        </p:nvPicPr>
        <p:blipFill rotWithShape="1">
          <a:blip r:embed="rId6">
            <a:extLst>
              <a:ext uri="{28A0092B-C50C-407E-A947-70E740481C1C}">
                <a14:useLocalDpi xmlns:a14="http://schemas.microsoft.com/office/drawing/2010/main" val="0"/>
              </a:ext>
            </a:extLst>
          </a:blip>
          <a:srcRect t="43792"/>
          <a:stretch/>
        </p:blipFill>
        <p:spPr>
          <a:xfrm rot="5400000">
            <a:off x="10691975" y="1060650"/>
            <a:ext cx="2551181" cy="448869"/>
          </a:xfrm>
          <a:prstGeom prst="rect">
            <a:avLst/>
          </a:prstGeom>
        </p:spPr>
      </p:pic>
      <p:pic>
        <p:nvPicPr>
          <p:cNvPr id="25" name="图片 16" descr="图片包含 物体&#10;&#10;已生成高可信度的说明">
            <a:extLst>
              <a:ext uri="{FF2B5EF4-FFF2-40B4-BE49-F238E27FC236}">
                <a16:creationId xmlns:a16="http://schemas.microsoft.com/office/drawing/2014/main" id="{19C6F136-26A7-4883-85DA-E63875152156}"/>
              </a:ext>
            </a:extLst>
          </p:cNvPr>
          <p:cNvPicPr>
            <a:picLocks noChangeAspect="1"/>
          </p:cNvPicPr>
          <p:nvPr/>
        </p:nvPicPr>
        <p:blipFill rotWithShape="1">
          <a:blip r:embed="rId7">
            <a:extLst>
              <a:ext uri="{28A0092B-C50C-407E-A947-70E740481C1C}">
                <a14:useLocalDpi xmlns:a14="http://schemas.microsoft.com/office/drawing/2010/main" val="0"/>
              </a:ext>
            </a:extLst>
          </a:blip>
          <a:srcRect t="1" b="-35"/>
          <a:stretch/>
        </p:blipFill>
        <p:spPr>
          <a:xfrm>
            <a:off x="0" y="6054152"/>
            <a:ext cx="2551181" cy="798852"/>
          </a:xfrm>
          <a:prstGeom prst="rect">
            <a:avLst/>
          </a:prstGeom>
        </p:spPr>
      </p:pic>
      <p:pic>
        <p:nvPicPr>
          <p:cNvPr id="26" name="图片 22">
            <a:extLst>
              <a:ext uri="{FF2B5EF4-FFF2-40B4-BE49-F238E27FC236}">
                <a16:creationId xmlns:a16="http://schemas.microsoft.com/office/drawing/2014/main" id="{F282E8D1-5A44-4A89-A803-C6C09C2A0F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83594" y="1709336"/>
            <a:ext cx="1437038" cy="1514716"/>
          </a:xfrm>
          <a:prstGeom prst="rect">
            <a:avLst/>
          </a:prstGeom>
        </p:spPr>
      </p:pic>
      <p:pic>
        <p:nvPicPr>
          <p:cNvPr id="27" name="图片 23">
            <a:extLst>
              <a:ext uri="{FF2B5EF4-FFF2-40B4-BE49-F238E27FC236}">
                <a16:creationId xmlns:a16="http://schemas.microsoft.com/office/drawing/2014/main" id="{00129D6F-FAFF-4421-A9C8-430905AD86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5559" y="4397284"/>
            <a:ext cx="986037" cy="971951"/>
          </a:xfrm>
          <a:prstGeom prst="rect">
            <a:avLst/>
          </a:prstGeom>
        </p:spPr>
      </p:pic>
      <p:pic>
        <p:nvPicPr>
          <p:cNvPr id="28" name="图片 24">
            <a:extLst>
              <a:ext uri="{FF2B5EF4-FFF2-40B4-BE49-F238E27FC236}">
                <a16:creationId xmlns:a16="http://schemas.microsoft.com/office/drawing/2014/main" id="{CDB8CC4F-6DAD-4B52-A611-41733C4839D8}"/>
              </a:ext>
            </a:extLst>
          </p:cNvPr>
          <p:cNvPicPr>
            <a:picLocks noChangeAspect="1"/>
          </p:cNvPicPr>
          <p:nvPr/>
        </p:nvPicPr>
        <p:blipFill rotWithShape="1">
          <a:blip r:embed="rId9">
            <a:extLst>
              <a:ext uri="{28A0092B-C50C-407E-A947-70E740481C1C}">
                <a14:useLocalDpi xmlns:a14="http://schemas.microsoft.com/office/drawing/2010/main" val="0"/>
              </a:ext>
            </a:extLst>
          </a:blip>
          <a:srcRect l="53250"/>
          <a:stretch/>
        </p:blipFill>
        <p:spPr>
          <a:xfrm flipH="1">
            <a:off x="11659232" y="4410320"/>
            <a:ext cx="525720" cy="1228332"/>
          </a:xfrm>
          <a:prstGeom prst="rect">
            <a:avLst/>
          </a:prstGeom>
        </p:spPr>
      </p:pic>
      <p:pic>
        <p:nvPicPr>
          <p:cNvPr id="29" name="图片 25">
            <a:extLst>
              <a:ext uri="{FF2B5EF4-FFF2-40B4-BE49-F238E27FC236}">
                <a16:creationId xmlns:a16="http://schemas.microsoft.com/office/drawing/2014/main" id="{A4CE6D37-0D34-4CBC-B09D-99ACCB133C14}"/>
              </a:ext>
            </a:extLst>
          </p:cNvPr>
          <p:cNvPicPr>
            <a:picLocks noChangeAspect="1"/>
          </p:cNvPicPr>
          <p:nvPr/>
        </p:nvPicPr>
        <p:blipFill rotWithShape="1">
          <a:blip r:embed="rId10">
            <a:extLst>
              <a:ext uri="{28A0092B-C50C-407E-A947-70E740481C1C}">
                <a14:useLocalDpi xmlns:a14="http://schemas.microsoft.com/office/drawing/2010/main" val="0"/>
              </a:ext>
            </a:extLst>
          </a:blip>
          <a:srcRect b="23729"/>
          <a:stretch/>
        </p:blipFill>
        <p:spPr>
          <a:xfrm>
            <a:off x="2373557" y="1254118"/>
            <a:ext cx="2657578" cy="849470"/>
          </a:xfrm>
          <a:prstGeom prst="rect">
            <a:avLst/>
          </a:prstGeom>
        </p:spPr>
      </p:pic>
      <p:pic>
        <p:nvPicPr>
          <p:cNvPr id="30" name="图片 26">
            <a:extLst>
              <a:ext uri="{FF2B5EF4-FFF2-40B4-BE49-F238E27FC236}">
                <a16:creationId xmlns:a16="http://schemas.microsoft.com/office/drawing/2014/main" id="{85BBDA90-5D21-4866-A3A9-7CB61E6259D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094249" flipH="1">
            <a:off x="-145504" y="310694"/>
            <a:ext cx="1725025" cy="798510"/>
          </a:xfrm>
          <a:prstGeom prst="rect">
            <a:avLst/>
          </a:prstGeom>
        </p:spPr>
      </p:pic>
      <p:pic>
        <p:nvPicPr>
          <p:cNvPr id="31" name="图片 28" descr="图片包含 物体&#10;&#10;已生成高可信度的说明">
            <a:extLst>
              <a:ext uri="{FF2B5EF4-FFF2-40B4-BE49-F238E27FC236}">
                <a16:creationId xmlns:a16="http://schemas.microsoft.com/office/drawing/2014/main" id="{788D23B6-AD73-473E-8BB6-1D9319684A17}"/>
              </a:ext>
            </a:extLst>
          </p:cNvPr>
          <p:cNvPicPr>
            <a:picLocks noChangeAspect="1"/>
          </p:cNvPicPr>
          <p:nvPr/>
        </p:nvPicPr>
        <p:blipFill rotWithShape="1">
          <a:blip r:embed="rId7">
            <a:extLst>
              <a:ext uri="{28A0092B-C50C-407E-A947-70E740481C1C}">
                <a14:useLocalDpi xmlns:a14="http://schemas.microsoft.com/office/drawing/2010/main" val="0"/>
              </a:ext>
            </a:extLst>
          </a:blip>
          <a:srcRect t="1" b="-35"/>
          <a:stretch/>
        </p:blipFill>
        <p:spPr>
          <a:xfrm>
            <a:off x="2574603" y="6054152"/>
            <a:ext cx="2551181" cy="798852"/>
          </a:xfrm>
          <a:prstGeom prst="rect">
            <a:avLst/>
          </a:prstGeom>
        </p:spPr>
      </p:pic>
      <p:pic>
        <p:nvPicPr>
          <p:cNvPr id="32" name="图片 28">
            <a:extLst>
              <a:ext uri="{FF2B5EF4-FFF2-40B4-BE49-F238E27FC236}">
                <a16:creationId xmlns:a16="http://schemas.microsoft.com/office/drawing/2014/main" id="{5CA80215-5A0E-4E18-91E5-E38FAC09115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193273" y="2836409"/>
            <a:ext cx="2893990" cy="4093699"/>
          </a:xfrm>
          <a:prstGeom prst="rect">
            <a:avLst/>
          </a:prstGeom>
        </p:spPr>
      </p:pic>
      <p:sp>
        <p:nvSpPr>
          <p:cNvPr id="33" name="文本框 34"/>
          <p:cNvSpPr txBox="1"/>
          <p:nvPr/>
        </p:nvSpPr>
        <p:spPr>
          <a:xfrm rot="21176060">
            <a:off x="3339051" y="2770305"/>
            <a:ext cx="5533887" cy="1323439"/>
          </a:xfrm>
          <a:prstGeom prst="rect">
            <a:avLst/>
          </a:prstGeom>
          <a:noFill/>
        </p:spPr>
        <p:txBody>
          <a:bodyPr wrap="none" rtlCol="0">
            <a:spAutoFit/>
            <a:scene3d>
              <a:camera prst="orthographicFront"/>
              <a:lightRig rig="threePt" dir="t"/>
            </a:scene3d>
            <a:sp3d extrusionH="57150">
              <a:bevelT w="38100" h="38100" prst="angle"/>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8000" b="1" dirty="0">
                <a:ln w="22225">
                  <a:solidFill>
                    <a:srgbClr val="00B0F0"/>
                  </a:solidFill>
                </a:ln>
                <a:solidFill>
                  <a:srgbClr val="9AEAE6"/>
                </a:solidFill>
                <a:effectLst>
                  <a:outerShdw blurRad="50800" dist="38100" dir="5400000" algn="t" rotWithShape="0">
                    <a:prstClr val="black">
                      <a:alpha val="40000"/>
                    </a:prstClr>
                  </a:outerShdw>
                  <a:reflection blurRad="6350" stA="55000" endA="300" endPos="45500" dir="5400000" sy="-100000" algn="bl" rotWithShape="0"/>
                </a:effectLst>
                <a:latin typeface="UTM Showcard" panose="02040603050506020204" pitchFamily="18" charset="0"/>
                <a:ea typeface="方正喵呜体" panose="02010600010101010101" pitchFamily="2" charset="-122"/>
              </a:rPr>
              <a:t>KHÁM PHÁ</a:t>
            </a:r>
            <a:endParaRPr kumimoji="0" lang="zh-CN" altLang="en-US" sz="8000" b="1" i="0" u="none" strike="noStrike" kern="1200" cap="none" spc="0" normalizeH="0" baseline="0" noProof="0" dirty="0">
              <a:ln w="22225">
                <a:solidFill>
                  <a:srgbClr val="00B0F0"/>
                </a:solidFill>
              </a:ln>
              <a:solidFill>
                <a:srgbClr val="9AEAE6"/>
              </a:solidFill>
              <a:effectLst>
                <a:outerShdw blurRad="50800" dist="38100" dir="5400000" algn="t" rotWithShape="0">
                  <a:prstClr val="black">
                    <a:alpha val="40000"/>
                  </a:prstClr>
                </a:outerShdw>
                <a:reflection blurRad="6350" stA="55000" endA="300" endPos="45500" dir="5400000" sy="-100000" algn="bl" rotWithShape="0"/>
              </a:effectLst>
              <a:uLnTx/>
              <a:uFillTx/>
              <a:latin typeface="UTM Showcard" panose="02040603050506020204" pitchFamily="18" charset="0"/>
              <a:ea typeface="方正喵呜体" panose="02010600010101010101" pitchFamily="2" charset="-122"/>
            </a:endParaRPr>
          </a:p>
        </p:txBody>
      </p:sp>
    </p:spTree>
    <p:extLst>
      <p:ext uri="{BB962C8B-B14F-4D97-AF65-F5344CB8AC3E}">
        <p14:creationId xmlns:p14="http://schemas.microsoft.com/office/powerpoint/2010/main" val="297587225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750"/>
                                        <p:tgtEl>
                                          <p:spTgt spid="32"/>
                                        </p:tgtEl>
                                      </p:cBhvr>
                                    </p:animEffect>
                                  </p:childTnLst>
                                </p:cTn>
                              </p:par>
                            </p:childTnLst>
                          </p:cTn>
                        </p:par>
                        <p:par>
                          <p:cTn id="8" fill="hold">
                            <p:stCondLst>
                              <p:cond delay="750"/>
                            </p:stCondLst>
                            <p:childTnLst>
                              <p:par>
                                <p:cTn id="9" presetID="6" presetClass="entr" presetSubtype="16"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circle(in)">
                                      <p:cBhvr>
                                        <p:cTn id="11"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7">
            <a:extLst>
              <a:ext uri="{FF2B5EF4-FFF2-40B4-BE49-F238E27FC236}">
                <a16:creationId xmlns:a16="http://schemas.microsoft.com/office/drawing/2014/main" id="{42DE14E1-890C-4E7E-989F-FEA323B334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63" y="2576"/>
            <a:ext cx="12192000" cy="6870835"/>
          </a:xfrm>
          <a:prstGeom prst="rect">
            <a:avLst/>
          </a:prstGeom>
        </p:spPr>
      </p:pic>
      <p:pic>
        <p:nvPicPr>
          <p:cNvPr id="6" name="图片 5">
            <a:extLst>
              <a:ext uri="{FF2B5EF4-FFF2-40B4-BE49-F238E27FC236}">
                <a16:creationId xmlns:a16="http://schemas.microsoft.com/office/drawing/2014/main" id="{53776E52-98D8-449B-B5C3-22D261C725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0" y="0"/>
            <a:ext cx="12191999" cy="6858000"/>
          </a:xfrm>
          <a:prstGeom prst="rect">
            <a:avLst/>
          </a:prstGeom>
        </p:spPr>
      </p:pic>
      <p:pic>
        <p:nvPicPr>
          <p:cNvPr id="21" name="图片 20">
            <a:extLst>
              <a:ext uri="{FF2B5EF4-FFF2-40B4-BE49-F238E27FC236}">
                <a16:creationId xmlns:a16="http://schemas.microsoft.com/office/drawing/2014/main" id="{923059A0-CFE2-4E0B-A4B3-31FE9456EC1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91630" y="287513"/>
            <a:ext cx="1437038" cy="1514716"/>
          </a:xfrm>
          <a:prstGeom prst="rect">
            <a:avLst/>
          </a:prstGeom>
        </p:spPr>
      </p:pic>
      <p:pic>
        <p:nvPicPr>
          <p:cNvPr id="4" name="图片 3">
            <a:extLst>
              <a:ext uri="{FF2B5EF4-FFF2-40B4-BE49-F238E27FC236}">
                <a16:creationId xmlns:a16="http://schemas.microsoft.com/office/drawing/2014/main" id="{1244970F-B370-4377-8DCB-D16B138D21F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40478" y="1376433"/>
            <a:ext cx="7610168" cy="4105133"/>
          </a:xfrm>
          <a:prstGeom prst="rect">
            <a:avLst/>
          </a:prstGeom>
        </p:spPr>
      </p:pic>
      <p:pic>
        <p:nvPicPr>
          <p:cNvPr id="23" name="图片 22">
            <a:extLst>
              <a:ext uri="{FF2B5EF4-FFF2-40B4-BE49-F238E27FC236}">
                <a16:creationId xmlns:a16="http://schemas.microsoft.com/office/drawing/2014/main" id="{9540C32E-F77C-45A3-98AD-7456024D8797}"/>
              </a:ext>
            </a:extLst>
          </p:cNvPr>
          <p:cNvPicPr>
            <a:picLocks noChangeAspect="1"/>
          </p:cNvPicPr>
          <p:nvPr/>
        </p:nvPicPr>
        <p:blipFill rotWithShape="1">
          <a:blip r:embed="rId9">
            <a:extLst>
              <a:ext uri="{28A0092B-C50C-407E-A947-70E740481C1C}">
                <a14:useLocalDpi xmlns:a14="http://schemas.microsoft.com/office/drawing/2010/main" val="0"/>
              </a:ext>
            </a:extLst>
          </a:blip>
          <a:srcRect t="42309"/>
          <a:stretch/>
        </p:blipFill>
        <p:spPr>
          <a:xfrm>
            <a:off x="0" y="0"/>
            <a:ext cx="4941188" cy="892307"/>
          </a:xfrm>
          <a:prstGeom prst="rect">
            <a:avLst/>
          </a:prstGeom>
        </p:spPr>
      </p:pic>
      <p:pic>
        <p:nvPicPr>
          <p:cNvPr id="25" name="图片 24" descr="图片包含 物体&#10;&#10;已生成高可信度的说明">
            <a:extLst>
              <a:ext uri="{FF2B5EF4-FFF2-40B4-BE49-F238E27FC236}">
                <a16:creationId xmlns:a16="http://schemas.microsoft.com/office/drawing/2014/main" id="{B8A4F6A2-37C3-486B-80AB-01C5A72959E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5400000">
            <a:off x="10510072" y="5161504"/>
            <a:ext cx="2551181" cy="798578"/>
          </a:xfrm>
          <a:prstGeom prst="rect">
            <a:avLst/>
          </a:prstGeom>
        </p:spPr>
      </p:pic>
      <p:pic>
        <p:nvPicPr>
          <p:cNvPr id="27" name="图片 26">
            <a:extLst>
              <a:ext uri="{FF2B5EF4-FFF2-40B4-BE49-F238E27FC236}">
                <a16:creationId xmlns:a16="http://schemas.microsoft.com/office/drawing/2014/main" id="{B7D7CFDF-C370-4845-990E-82230B81781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12608" y="4285202"/>
            <a:ext cx="986037" cy="971951"/>
          </a:xfrm>
          <a:prstGeom prst="rect">
            <a:avLst/>
          </a:prstGeom>
        </p:spPr>
      </p:pic>
      <p:pic>
        <p:nvPicPr>
          <p:cNvPr id="28" name="图片 27">
            <a:extLst>
              <a:ext uri="{FF2B5EF4-FFF2-40B4-BE49-F238E27FC236}">
                <a16:creationId xmlns:a16="http://schemas.microsoft.com/office/drawing/2014/main" id="{2F274853-DDF8-46B3-A376-6D896A20E81B}"/>
              </a:ext>
            </a:extLst>
          </p:cNvPr>
          <p:cNvPicPr>
            <a:picLocks noChangeAspect="1"/>
          </p:cNvPicPr>
          <p:nvPr/>
        </p:nvPicPr>
        <p:blipFill rotWithShape="1">
          <a:blip r:embed="rId12">
            <a:extLst>
              <a:ext uri="{28A0092B-C50C-407E-A947-70E740481C1C}">
                <a14:useLocalDpi xmlns:a14="http://schemas.microsoft.com/office/drawing/2010/main" val="0"/>
              </a:ext>
            </a:extLst>
          </a:blip>
          <a:srcRect l="53250"/>
          <a:stretch/>
        </p:blipFill>
        <p:spPr>
          <a:xfrm flipH="1">
            <a:off x="11659232" y="2409868"/>
            <a:ext cx="525720" cy="1228332"/>
          </a:xfrm>
          <a:prstGeom prst="rect">
            <a:avLst/>
          </a:prstGeom>
        </p:spPr>
      </p:pic>
      <p:pic>
        <p:nvPicPr>
          <p:cNvPr id="30" name="图片 29">
            <a:extLst>
              <a:ext uri="{FF2B5EF4-FFF2-40B4-BE49-F238E27FC236}">
                <a16:creationId xmlns:a16="http://schemas.microsoft.com/office/drawing/2014/main" id="{EEDBE58F-F595-48D7-8AF5-5AC6D448EB5B}"/>
              </a:ext>
            </a:extLst>
          </p:cNvPr>
          <p:cNvPicPr>
            <a:picLocks noChangeAspect="1"/>
          </p:cNvPicPr>
          <p:nvPr/>
        </p:nvPicPr>
        <p:blipFill rotWithShape="1">
          <a:blip r:embed="rId13">
            <a:extLst>
              <a:ext uri="{28A0092B-C50C-407E-A947-70E740481C1C}">
                <a14:useLocalDpi xmlns:a14="http://schemas.microsoft.com/office/drawing/2010/main" val="0"/>
              </a:ext>
            </a:extLst>
          </a:blip>
          <a:srcRect b="23729"/>
          <a:stretch/>
        </p:blipFill>
        <p:spPr>
          <a:xfrm>
            <a:off x="4623697" y="6008531"/>
            <a:ext cx="2944602" cy="849470"/>
          </a:xfrm>
          <a:prstGeom prst="rect">
            <a:avLst/>
          </a:prstGeom>
        </p:spPr>
      </p:pic>
      <p:pic>
        <p:nvPicPr>
          <p:cNvPr id="34" name="图片 33">
            <a:extLst>
              <a:ext uri="{FF2B5EF4-FFF2-40B4-BE49-F238E27FC236}">
                <a16:creationId xmlns:a16="http://schemas.microsoft.com/office/drawing/2014/main" id="{6D26FF9E-78C8-41B7-ADBA-2D6A1FFCFAE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600711" y="5108793"/>
            <a:ext cx="3093726" cy="210312"/>
          </a:xfrm>
          <a:prstGeom prst="rect">
            <a:avLst/>
          </a:prstGeom>
        </p:spPr>
      </p:pic>
      <p:pic>
        <p:nvPicPr>
          <p:cNvPr id="40" name="背景音乐09--3.03">
            <a:hlinkClick r:id="" action="ppaction://media"/>
            <a:extLst>
              <a:ext uri="{FF2B5EF4-FFF2-40B4-BE49-F238E27FC236}">
                <a16:creationId xmlns:a16="http://schemas.microsoft.com/office/drawing/2014/main" id="{6056A37D-FC62-44DA-8839-FA397D38FC91}"/>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73962" y="-543296"/>
            <a:ext cx="487363" cy="487363"/>
          </a:xfrm>
          <a:prstGeom prst="rect">
            <a:avLst/>
          </a:prstGeom>
        </p:spPr>
      </p:pic>
      <p:pic>
        <p:nvPicPr>
          <p:cNvPr id="31" name="图片 2">
            <a:extLst>
              <a:ext uri="{FF2B5EF4-FFF2-40B4-BE49-F238E27FC236}">
                <a16:creationId xmlns:a16="http://schemas.microsoft.com/office/drawing/2014/main" id="{090DD394-3084-4734-8150-8A0CC866A42F}"/>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6083" y="2000926"/>
            <a:ext cx="5360899" cy="5360899"/>
          </a:xfrm>
          <a:prstGeom prst="rect">
            <a:avLst/>
          </a:prstGeom>
        </p:spPr>
      </p:pic>
      <p:pic>
        <p:nvPicPr>
          <p:cNvPr id="32" name="图片 37">
            <a:extLst>
              <a:ext uri="{FF2B5EF4-FFF2-40B4-BE49-F238E27FC236}">
                <a16:creationId xmlns:a16="http://schemas.microsoft.com/office/drawing/2014/main" id="{7A9EB4B0-054A-4B6B-9972-345F3280729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032427" y="4468338"/>
            <a:ext cx="3370098" cy="2375752"/>
          </a:xfrm>
          <a:prstGeom prst="rect">
            <a:avLst/>
          </a:prstGeom>
        </p:spPr>
      </p:pic>
      <p:sp>
        <p:nvSpPr>
          <p:cNvPr id="33" name="TextBox 32"/>
          <p:cNvSpPr txBox="1"/>
          <p:nvPr/>
        </p:nvSpPr>
        <p:spPr>
          <a:xfrm>
            <a:off x="3412320" y="2625137"/>
            <a:ext cx="6107480" cy="707886"/>
          </a:xfrm>
          <a:prstGeom prst="rect">
            <a:avLst/>
          </a:prstGeom>
          <a:noFill/>
          <a:effectLst>
            <a:glow>
              <a:schemeClr val="accent1">
                <a:alpha val="40000"/>
              </a:schemeClr>
            </a:glow>
          </a:effectLst>
        </p:spPr>
        <p:txBody>
          <a:bodyPr wrap="square" rtlCol="0">
            <a:prstTxWarp prst="textChevron">
              <a:avLst/>
            </a:prstTxWarp>
            <a:spAutoFit/>
          </a:bodyPr>
          <a:lstStyle/>
          <a:p>
            <a:pPr algn="ctr"/>
            <a:r>
              <a:rPr lang="en-US" sz="4000" b="1" dirty="0" err="1">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Luyện</a:t>
            </a:r>
            <a:r>
              <a:rPr lang="en-US" sz="4000" b="1" dirty="0">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 </a:t>
            </a:r>
            <a:r>
              <a:rPr lang="en-US" sz="4000" b="1" dirty="0" err="1">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tập</a:t>
            </a:r>
            <a:r>
              <a:rPr lang="en-US" sz="4000" b="1" dirty="0">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 </a:t>
            </a:r>
            <a:r>
              <a:rPr lang="en-US" sz="4000" b="1" dirty="0" err="1">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về</a:t>
            </a:r>
            <a:r>
              <a:rPr lang="en-US" sz="4000" b="1" dirty="0">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 </a:t>
            </a:r>
            <a:r>
              <a:rPr lang="en-US" sz="4000" b="1" dirty="0" err="1">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câu</a:t>
            </a:r>
            <a:r>
              <a:rPr lang="en-US" sz="4000" b="1" dirty="0">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 </a:t>
            </a:r>
            <a:r>
              <a:rPr lang="en-US" sz="4000" b="1" dirty="0" err="1">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kể</a:t>
            </a:r>
            <a:endParaRPr lang="en-US" sz="4000" b="1" dirty="0">
              <a:ln w="66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endParaRPr>
          </a:p>
        </p:txBody>
      </p:sp>
      <p:grpSp>
        <p:nvGrpSpPr>
          <p:cNvPr id="43" name="组合 31">
            <a:extLst>
              <a:ext uri="{FF2B5EF4-FFF2-40B4-BE49-F238E27FC236}">
                <a16:creationId xmlns:a16="http://schemas.microsoft.com/office/drawing/2014/main" id="{1E3E2882-5906-428C-A1D8-CD7630CB79A8}"/>
              </a:ext>
            </a:extLst>
          </p:cNvPr>
          <p:cNvGrpSpPr/>
          <p:nvPr/>
        </p:nvGrpSpPr>
        <p:grpSpPr>
          <a:xfrm>
            <a:off x="3412320" y="403922"/>
            <a:ext cx="5801030" cy="1882686"/>
            <a:chOff x="990600" y="-577798"/>
            <a:chExt cx="10210800" cy="6705615"/>
          </a:xfrm>
        </p:grpSpPr>
        <p:grpSp>
          <p:nvGrpSpPr>
            <p:cNvPr id="44" name="组合 30">
              <a:extLst>
                <a:ext uri="{FF2B5EF4-FFF2-40B4-BE49-F238E27FC236}">
                  <a16:creationId xmlns:a16="http://schemas.microsoft.com/office/drawing/2014/main" id="{FEAA2CC3-8DB0-4CB3-AD5C-75C221C2160C}"/>
                </a:ext>
              </a:extLst>
            </p:cNvPr>
            <p:cNvGrpSpPr/>
            <p:nvPr/>
          </p:nvGrpSpPr>
          <p:grpSpPr>
            <a:xfrm>
              <a:off x="990600" y="743016"/>
              <a:ext cx="10210800" cy="5384801"/>
              <a:chOff x="990600" y="743016"/>
              <a:chExt cx="10210800" cy="5384801"/>
            </a:xfrm>
            <a:effectLst>
              <a:outerShdw blurRad="50800" dist="38100" dir="2700000" algn="tl" rotWithShape="0">
                <a:prstClr val="black">
                  <a:alpha val="40000"/>
                </a:prstClr>
              </a:outerShdw>
            </a:effectLst>
          </p:grpSpPr>
          <p:sp>
            <p:nvSpPr>
              <p:cNvPr id="47" name="矩形 16">
                <a:extLst>
                  <a:ext uri="{FF2B5EF4-FFF2-40B4-BE49-F238E27FC236}">
                    <a16:creationId xmlns:a16="http://schemas.microsoft.com/office/drawing/2014/main" id="{61498F09-20EE-4DA1-BD40-3364383625E4}"/>
                  </a:ext>
                </a:extLst>
              </p:cNvPr>
              <p:cNvSpPr/>
              <p:nvPr/>
            </p:nvSpPr>
            <p:spPr>
              <a:xfrm>
                <a:off x="990600" y="743016"/>
                <a:ext cx="10210800" cy="5384801"/>
              </a:xfrm>
              <a:prstGeom prst="rect">
                <a:avLst/>
              </a:prstGeom>
              <a:solidFill>
                <a:srgbClr val="6F9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矩形 24">
                <a:extLst>
                  <a:ext uri="{FF2B5EF4-FFF2-40B4-BE49-F238E27FC236}">
                    <a16:creationId xmlns:a16="http://schemas.microsoft.com/office/drawing/2014/main" id="{D519E8D8-D16E-4B7E-8031-520277D9EC68}"/>
                  </a:ext>
                </a:extLst>
              </p:cNvPr>
              <p:cNvSpPr/>
              <p:nvPr/>
            </p:nvSpPr>
            <p:spPr>
              <a:xfrm>
                <a:off x="1121520" y="876871"/>
                <a:ext cx="9957812" cy="5106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5" name="矩形: 圆角 22">
              <a:extLst>
                <a:ext uri="{FF2B5EF4-FFF2-40B4-BE49-F238E27FC236}">
                  <a16:creationId xmlns:a16="http://schemas.microsoft.com/office/drawing/2014/main" id="{7D6D59AE-A42A-47A6-96CB-763596E625B4}"/>
                </a:ext>
              </a:extLst>
            </p:cNvPr>
            <p:cNvSpPr/>
            <p:nvPr/>
          </p:nvSpPr>
          <p:spPr>
            <a:xfrm>
              <a:off x="2082641" y="-577798"/>
              <a:ext cx="282984" cy="2062575"/>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矩形: 圆角 23">
              <a:extLst>
                <a:ext uri="{FF2B5EF4-FFF2-40B4-BE49-F238E27FC236}">
                  <a16:creationId xmlns:a16="http://schemas.microsoft.com/office/drawing/2014/main" id="{2EE19D59-5CB0-4D99-85D6-C20ED717BD60}"/>
                </a:ext>
              </a:extLst>
            </p:cNvPr>
            <p:cNvSpPr/>
            <p:nvPr/>
          </p:nvSpPr>
          <p:spPr>
            <a:xfrm>
              <a:off x="9729688" y="-577798"/>
              <a:ext cx="297854" cy="2062575"/>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9" name="图片 35">
            <a:extLst>
              <a:ext uri="{FF2B5EF4-FFF2-40B4-BE49-F238E27FC236}">
                <a16:creationId xmlns:a16="http://schemas.microsoft.com/office/drawing/2014/main" id="{0DDA0AA2-4C20-4B53-A384-997FCF7CD3A6}"/>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505751">
            <a:off x="10567976" y="335743"/>
            <a:ext cx="1725025" cy="798510"/>
          </a:xfrm>
          <a:prstGeom prst="rect">
            <a:avLst/>
          </a:prstGeom>
        </p:spPr>
      </p:pic>
      <p:sp>
        <p:nvSpPr>
          <p:cNvPr id="50" name="TextBox 49"/>
          <p:cNvSpPr txBox="1"/>
          <p:nvPr/>
        </p:nvSpPr>
        <p:spPr>
          <a:xfrm>
            <a:off x="3094538" y="1259360"/>
            <a:ext cx="6107480" cy="707886"/>
          </a:xfrm>
          <a:prstGeom prst="rect">
            <a:avLst/>
          </a:prstGeom>
          <a:noFill/>
          <a:effectLst>
            <a:glow>
              <a:schemeClr val="accent1">
                <a:alpha val="40000"/>
              </a:schemeClr>
            </a:glow>
          </a:effectLst>
        </p:spPr>
        <p:txBody>
          <a:bodyPr wrap="square" rtlCol="0">
            <a:spAutoFit/>
          </a:bodyPr>
          <a:lstStyle/>
          <a:p>
            <a:pPr algn="ctr"/>
            <a:r>
              <a:rPr lang="en-US" sz="4000" dirty="0">
                <a:solidFill>
                  <a:srgbClr val="FF0066"/>
                </a:solidFill>
                <a:effectLst>
                  <a:glow rad="457200">
                    <a:schemeClr val="bg1"/>
                  </a:glow>
                </a:effectLst>
                <a:latin typeface="UTM Azuki" panose="02040603050506020204" pitchFamily="18" charset="0"/>
              </a:rPr>
              <a:t>LUYỆN TỪ VÀ CÂU</a:t>
            </a:r>
          </a:p>
        </p:txBody>
      </p:sp>
      <p:pic>
        <p:nvPicPr>
          <p:cNvPr id="51" name="图片 18">
            <a:extLst>
              <a:ext uri="{FF2B5EF4-FFF2-40B4-BE49-F238E27FC236}">
                <a16:creationId xmlns:a16="http://schemas.microsoft.com/office/drawing/2014/main" id="{5C128138-E45E-4B95-9265-1F2ADF76A6E6}"/>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flipH="1">
            <a:off x="2264699" y="976653"/>
            <a:ext cx="1238625" cy="1221737"/>
          </a:xfrm>
          <a:prstGeom prst="rect">
            <a:avLst/>
          </a:prstGeom>
        </p:spPr>
      </p:pic>
      <p:sp>
        <p:nvSpPr>
          <p:cNvPr id="52" name="TextBox 51"/>
          <p:cNvSpPr txBox="1"/>
          <p:nvPr/>
        </p:nvSpPr>
        <p:spPr>
          <a:xfrm>
            <a:off x="3784537" y="3651280"/>
            <a:ext cx="6107480" cy="769441"/>
          </a:xfrm>
          <a:prstGeom prst="rect">
            <a:avLst/>
          </a:prstGeom>
          <a:noFill/>
          <a:effectLst>
            <a:glow>
              <a:schemeClr val="accent1"/>
            </a:glow>
            <a:softEdge rad="0"/>
          </a:effectLst>
        </p:spPr>
        <p:txBody>
          <a:bodyPr wrap="square" rtlCol="0">
            <a:spAutoFit/>
          </a:bodyPr>
          <a:lstStyle/>
          <a:p>
            <a:pPr algn="ctr"/>
            <a:r>
              <a:rPr lang="en-US" sz="4400" dirty="0">
                <a:effectLst>
                  <a:glow rad="381000">
                    <a:schemeClr val="bg1">
                      <a:alpha val="53000"/>
                    </a:schemeClr>
                  </a:glow>
                  <a:reflection blurRad="6350" stA="55000" endA="300" endPos="45500" dir="5400000" sy="-100000" algn="bl" rotWithShape="0"/>
                </a:effectLst>
                <a:latin typeface="UVN Minh Map" panose="00000400000000000000" pitchFamily="2" charset="0"/>
              </a:rPr>
              <a:t>AI LÀ GÌ?</a:t>
            </a:r>
          </a:p>
        </p:txBody>
      </p:sp>
      <p:sp>
        <p:nvSpPr>
          <p:cNvPr id="53" name="TextBox 52"/>
          <p:cNvSpPr txBox="1"/>
          <p:nvPr/>
        </p:nvSpPr>
        <p:spPr>
          <a:xfrm>
            <a:off x="3852115" y="3658235"/>
            <a:ext cx="6107480" cy="769441"/>
          </a:xfrm>
          <a:prstGeom prst="rect">
            <a:avLst/>
          </a:prstGeom>
          <a:noFill/>
          <a:effectLst>
            <a:glow>
              <a:schemeClr val="accent1"/>
            </a:glow>
            <a:softEdge rad="0"/>
          </a:effectLst>
        </p:spPr>
        <p:txBody>
          <a:bodyPr wrap="square" rtlCol="0">
            <a:spAutoFit/>
          </a:bodyPr>
          <a:lstStyle/>
          <a:p>
            <a:pPr algn="ctr"/>
            <a:r>
              <a:rPr lang="en-US" sz="4400" dirty="0">
                <a:solidFill>
                  <a:srgbClr val="FF0066"/>
                </a:solidFill>
                <a:effectLst>
                  <a:glow rad="381000">
                    <a:schemeClr val="bg1">
                      <a:alpha val="53000"/>
                    </a:schemeClr>
                  </a:glow>
                  <a:reflection blurRad="6350" stA="55000" endA="300" endPos="45500" dir="5400000" sy="-100000" algn="bl" rotWithShape="0"/>
                </a:effectLst>
                <a:latin typeface="UVN Minh Map" panose="00000400000000000000" pitchFamily="2" charset="0"/>
              </a:rPr>
              <a:t>AI LÀ GÌ?</a:t>
            </a:r>
          </a:p>
        </p:txBody>
      </p:sp>
    </p:spTree>
    <p:extLst>
      <p:ext uri="{BB962C8B-B14F-4D97-AF65-F5344CB8AC3E}">
        <p14:creationId xmlns:p14="http://schemas.microsoft.com/office/powerpoint/2010/main" val="5289695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randombar(horizontal)">
                                      <p:cBhvr>
                                        <p:cTn id="7" dur="500"/>
                                        <p:tgtEl>
                                          <p:spTgt spid="33"/>
                                        </p:tgtEl>
                                      </p:cBhvr>
                                    </p:animEffect>
                                  </p:childTnLst>
                                </p:cTn>
                              </p:par>
                            </p:childTnLst>
                          </p:cTn>
                        </p:par>
                        <p:par>
                          <p:cTn id="8" fill="hold">
                            <p:stCondLst>
                              <p:cond delay="500"/>
                            </p:stCondLst>
                            <p:childTnLst>
                              <p:par>
                                <p:cTn id="9" presetID="56" presetClass="entr" presetSubtype="0" fill="hold" grpId="0" nodeType="afterEffect">
                                  <p:stCondLst>
                                    <p:cond delay="0"/>
                                  </p:stCondLst>
                                  <p:iterate type="lt">
                                    <p:tmPct val="10000"/>
                                  </p:iterate>
                                  <p:childTnLst>
                                    <p:set>
                                      <p:cBhvr>
                                        <p:cTn id="10" dur="1" fill="hold">
                                          <p:stCondLst>
                                            <p:cond delay="0"/>
                                          </p:stCondLst>
                                        </p:cTn>
                                        <p:tgtEl>
                                          <p:spTgt spid="53"/>
                                        </p:tgtEl>
                                        <p:attrNameLst>
                                          <p:attrName>style.visibility</p:attrName>
                                        </p:attrNameLst>
                                      </p:cBhvr>
                                      <p:to>
                                        <p:strVal val="visible"/>
                                      </p:to>
                                    </p:set>
                                    <p:anim by="(-#ppt_w*2)" calcmode="lin" valueType="num">
                                      <p:cBhvr rctx="PPT">
                                        <p:cTn id="11" dur="500" autoRev="1" fill="hold">
                                          <p:stCondLst>
                                            <p:cond delay="0"/>
                                          </p:stCondLst>
                                        </p:cTn>
                                        <p:tgtEl>
                                          <p:spTgt spid="53"/>
                                        </p:tgtEl>
                                        <p:attrNameLst>
                                          <p:attrName>ppt_w</p:attrName>
                                        </p:attrNameLst>
                                      </p:cBhvr>
                                    </p:anim>
                                    <p:anim by="(#ppt_w*0.50)" calcmode="lin" valueType="num">
                                      <p:cBhvr>
                                        <p:cTn id="12" dur="500" decel="50000" autoRev="1" fill="hold">
                                          <p:stCondLst>
                                            <p:cond delay="0"/>
                                          </p:stCondLst>
                                        </p:cTn>
                                        <p:tgtEl>
                                          <p:spTgt spid="53"/>
                                        </p:tgtEl>
                                        <p:attrNameLst>
                                          <p:attrName>ppt_x</p:attrName>
                                        </p:attrNameLst>
                                      </p:cBhvr>
                                    </p:anim>
                                    <p:anim from="(-#ppt_h/2)" to="(#ppt_y)" calcmode="lin" valueType="num">
                                      <p:cBhvr>
                                        <p:cTn id="13" dur="1000" fill="hold">
                                          <p:stCondLst>
                                            <p:cond delay="0"/>
                                          </p:stCondLst>
                                        </p:cTn>
                                        <p:tgtEl>
                                          <p:spTgt spid="53"/>
                                        </p:tgtEl>
                                        <p:attrNameLst>
                                          <p:attrName>ppt_y</p:attrName>
                                        </p:attrNameLst>
                                      </p:cBhvr>
                                    </p:anim>
                                    <p:animRot by="21600000">
                                      <p:cBhvr>
                                        <p:cTn id="14" dur="1000" fill="hold">
                                          <p:stCondLst>
                                            <p:cond delay="0"/>
                                          </p:stCondLst>
                                        </p:cTn>
                                        <p:tgtEl>
                                          <p:spTgt spid="53"/>
                                        </p:tgtEl>
                                        <p:attrNameLst>
                                          <p:attrName>r</p:attrName>
                                        </p:attrNameLst>
                                      </p:cBhvr>
                                    </p:animRot>
                                  </p:childTnLst>
                                </p:cTn>
                              </p:par>
                              <p:par>
                                <p:cTn id="15" presetID="56" presetClass="entr" presetSubtype="0" fill="hold" grpId="0" nodeType="withEffect">
                                  <p:stCondLst>
                                    <p:cond delay="0"/>
                                  </p:stCondLst>
                                  <p:iterate type="lt">
                                    <p:tmPct val="10000"/>
                                  </p:iterate>
                                  <p:childTnLst>
                                    <p:set>
                                      <p:cBhvr>
                                        <p:cTn id="16" dur="1" fill="hold">
                                          <p:stCondLst>
                                            <p:cond delay="0"/>
                                          </p:stCondLst>
                                        </p:cTn>
                                        <p:tgtEl>
                                          <p:spTgt spid="52"/>
                                        </p:tgtEl>
                                        <p:attrNameLst>
                                          <p:attrName>style.visibility</p:attrName>
                                        </p:attrNameLst>
                                      </p:cBhvr>
                                      <p:to>
                                        <p:strVal val="visible"/>
                                      </p:to>
                                    </p:set>
                                    <p:anim by="(-#ppt_w*2)" calcmode="lin" valueType="num">
                                      <p:cBhvr rctx="PPT">
                                        <p:cTn id="17" dur="500" autoRev="1" fill="hold">
                                          <p:stCondLst>
                                            <p:cond delay="0"/>
                                          </p:stCondLst>
                                        </p:cTn>
                                        <p:tgtEl>
                                          <p:spTgt spid="52"/>
                                        </p:tgtEl>
                                        <p:attrNameLst>
                                          <p:attrName>ppt_w</p:attrName>
                                        </p:attrNameLst>
                                      </p:cBhvr>
                                    </p:anim>
                                    <p:anim by="(#ppt_w*0.50)" calcmode="lin" valueType="num">
                                      <p:cBhvr>
                                        <p:cTn id="18" dur="500" decel="50000" autoRev="1" fill="hold">
                                          <p:stCondLst>
                                            <p:cond delay="0"/>
                                          </p:stCondLst>
                                        </p:cTn>
                                        <p:tgtEl>
                                          <p:spTgt spid="52"/>
                                        </p:tgtEl>
                                        <p:attrNameLst>
                                          <p:attrName>ppt_x</p:attrName>
                                        </p:attrNameLst>
                                      </p:cBhvr>
                                    </p:anim>
                                    <p:anim from="(-#ppt_h/2)" to="(#ppt_y)" calcmode="lin" valueType="num">
                                      <p:cBhvr>
                                        <p:cTn id="19" dur="1000" fill="hold">
                                          <p:stCondLst>
                                            <p:cond delay="0"/>
                                          </p:stCondLst>
                                        </p:cTn>
                                        <p:tgtEl>
                                          <p:spTgt spid="52"/>
                                        </p:tgtEl>
                                        <p:attrNameLst>
                                          <p:attrName>ppt_y</p:attrName>
                                        </p:attrNameLst>
                                      </p:cBhvr>
                                    </p:anim>
                                    <p:animRot by="21600000">
                                      <p:cBhvr>
                                        <p:cTn id="20" dur="1000" fill="hold">
                                          <p:stCondLst>
                                            <p:cond delay="0"/>
                                          </p:stCondLst>
                                        </p:cTn>
                                        <p:tgtEl>
                                          <p:spTgt spid="5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1" repeatCount="indefinite" fill="hold" display="0">
                  <p:stCondLst>
                    <p:cond delay="indefinite"/>
                  </p:stCondLst>
                  <p:endCondLst>
                    <p:cond evt="onStopAudio" delay="0">
                      <p:tgtEl>
                        <p:sldTgt/>
                      </p:tgtEl>
                    </p:cond>
                  </p:endCondLst>
                </p:cTn>
                <p:tgtEl>
                  <p:spTgt spid="40"/>
                </p:tgtEl>
              </p:cMediaNode>
            </p:audio>
          </p:childTnLst>
        </p:cTn>
      </p:par>
    </p:tnLst>
    <p:bldLst>
      <p:bldP spid="33" grpId="0"/>
      <p:bldP spid="52" grpId="0"/>
      <p:bldP spid="5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组合 31">
            <a:extLst>
              <a:ext uri="{FF2B5EF4-FFF2-40B4-BE49-F238E27FC236}">
                <a16:creationId xmlns:a16="http://schemas.microsoft.com/office/drawing/2014/main" id="{1E3E2882-5906-428C-A1D8-CD7630CB79A8}"/>
              </a:ext>
            </a:extLst>
          </p:cNvPr>
          <p:cNvGrpSpPr/>
          <p:nvPr/>
        </p:nvGrpSpPr>
        <p:grpSpPr>
          <a:xfrm>
            <a:off x="977136" y="-368252"/>
            <a:ext cx="10210800" cy="6813014"/>
            <a:chOff x="990600" y="44986"/>
            <a:chExt cx="10210800" cy="6082831"/>
          </a:xfrm>
        </p:grpSpPr>
        <p:grpSp>
          <p:nvGrpSpPr>
            <p:cNvPr id="31" name="组合 30">
              <a:extLst>
                <a:ext uri="{FF2B5EF4-FFF2-40B4-BE49-F238E27FC236}">
                  <a16:creationId xmlns:a16="http://schemas.microsoft.com/office/drawing/2014/main" id="{FEAA2CC3-8DB0-4CB3-AD5C-75C221C2160C}"/>
                </a:ext>
              </a:extLst>
            </p:cNvPr>
            <p:cNvGrpSpPr/>
            <p:nvPr/>
          </p:nvGrpSpPr>
          <p:grpSpPr>
            <a:xfrm>
              <a:off x="990600" y="743016"/>
              <a:ext cx="10210800" cy="5384801"/>
              <a:chOff x="990600" y="743016"/>
              <a:chExt cx="10210800" cy="5384801"/>
            </a:xfrm>
            <a:effectLst>
              <a:outerShdw blurRad="50800" dist="38100" dir="2700000" algn="tl" rotWithShape="0">
                <a:prstClr val="black">
                  <a:alpha val="40000"/>
                </a:prstClr>
              </a:outerShdw>
            </a:effectLst>
          </p:grpSpPr>
          <p:sp>
            <p:nvSpPr>
              <p:cNvPr id="17" name="矩形 16">
                <a:extLst>
                  <a:ext uri="{FF2B5EF4-FFF2-40B4-BE49-F238E27FC236}">
                    <a16:creationId xmlns:a16="http://schemas.microsoft.com/office/drawing/2014/main" id="{61498F09-20EE-4DA1-BD40-3364383625E4}"/>
                  </a:ext>
                </a:extLst>
              </p:cNvPr>
              <p:cNvSpPr/>
              <p:nvPr/>
            </p:nvSpPr>
            <p:spPr>
              <a:xfrm>
                <a:off x="990600" y="743016"/>
                <a:ext cx="10210800" cy="5384801"/>
              </a:xfrm>
              <a:prstGeom prst="rect">
                <a:avLst/>
              </a:prstGeom>
              <a:solidFill>
                <a:srgbClr val="6F9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a:extLst>
                  <a:ext uri="{FF2B5EF4-FFF2-40B4-BE49-F238E27FC236}">
                    <a16:creationId xmlns:a16="http://schemas.microsoft.com/office/drawing/2014/main" id="{D519E8D8-D16E-4B7E-8031-520277D9EC68}"/>
                  </a:ext>
                </a:extLst>
              </p:cNvPr>
              <p:cNvSpPr/>
              <p:nvPr/>
            </p:nvSpPr>
            <p:spPr>
              <a:xfrm>
                <a:off x="1214461" y="882076"/>
                <a:ext cx="9957812" cy="5106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3" name="矩形: 圆角 22">
              <a:extLst>
                <a:ext uri="{FF2B5EF4-FFF2-40B4-BE49-F238E27FC236}">
                  <a16:creationId xmlns:a16="http://schemas.microsoft.com/office/drawing/2014/main" id="{7D6D59AE-A42A-47A6-96CB-763596E625B4}"/>
                </a:ext>
              </a:extLst>
            </p:cNvPr>
            <p:cNvSpPr/>
            <p:nvPr/>
          </p:nvSpPr>
          <p:spPr>
            <a:xfrm>
              <a:off x="2221015" y="44986"/>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圆角 23">
              <a:extLst>
                <a:ext uri="{FF2B5EF4-FFF2-40B4-BE49-F238E27FC236}">
                  <a16:creationId xmlns:a16="http://schemas.microsoft.com/office/drawing/2014/main" id="{2EE19D59-5CB0-4D99-85D6-C20ED717BD60}"/>
                </a:ext>
              </a:extLst>
            </p:cNvPr>
            <p:cNvSpPr/>
            <p:nvPr/>
          </p:nvSpPr>
          <p:spPr>
            <a:xfrm>
              <a:off x="9720897" y="44986"/>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0" name="图片 29">
            <a:extLst>
              <a:ext uri="{FF2B5EF4-FFF2-40B4-BE49-F238E27FC236}">
                <a16:creationId xmlns:a16="http://schemas.microsoft.com/office/drawing/2014/main" id="{C4E7E6F0-7226-4C63-9E71-A1FDBD47E4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20328" y="4938649"/>
            <a:ext cx="2495702" cy="1732204"/>
          </a:xfrm>
          <a:prstGeom prst="rect">
            <a:avLst/>
          </a:prstGeom>
        </p:spPr>
      </p:pic>
      <p:pic>
        <p:nvPicPr>
          <p:cNvPr id="33" name="5bf7aa9a2fd2e">
            <a:hlinkClick r:id="" action="ppaction://media"/>
            <a:extLst>
              <a:ext uri="{FF2B5EF4-FFF2-40B4-BE49-F238E27FC236}">
                <a16:creationId xmlns:a16="http://schemas.microsoft.com/office/drawing/2014/main" id="{F57D400B-F60B-4EC0-B535-A8434B23742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24794" y="2093637"/>
            <a:ext cx="609600" cy="609600"/>
          </a:xfrm>
          <a:prstGeom prst="rect">
            <a:avLst/>
          </a:prstGeom>
        </p:spPr>
      </p:pic>
      <p:sp>
        <p:nvSpPr>
          <p:cNvPr id="15" name="Text Box 9"/>
          <p:cNvSpPr txBox="1">
            <a:spLocks noChangeArrowheads="1"/>
          </p:cNvSpPr>
          <p:nvPr/>
        </p:nvSpPr>
        <p:spPr bwMode="auto">
          <a:xfrm>
            <a:off x="1446210" y="757285"/>
            <a:ext cx="9467385" cy="1331134"/>
          </a:xfrm>
          <a:prstGeom prst="rect">
            <a:avLst/>
          </a:prstGeom>
          <a:solidFill>
            <a:schemeClr val="bg1">
              <a:alpha val="78000"/>
            </a:schemeClr>
          </a:solidFill>
          <a:ln w="47625">
            <a:solidFill>
              <a:schemeClr val="accent4">
                <a:lumMod val="50000"/>
              </a:schemeClr>
            </a:solidFill>
            <a:prstDash val="dashDot"/>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ts val="120"/>
              </a:spcBef>
            </a:pPr>
            <a:r>
              <a:rPr lang="en-US" altLang="en-US" sz="3200" b="1" u="sng" dirty="0" err="1">
                <a:solidFill>
                  <a:srgbClr val="0033CC"/>
                </a:solidFill>
                <a:latin typeface="Times New Roman" panose="02020603050405020304" pitchFamily="18" charset="0"/>
                <a:cs typeface="Times New Roman" panose="02020603050405020304" pitchFamily="18" charset="0"/>
              </a:rPr>
              <a:t>Bài</a:t>
            </a:r>
            <a:r>
              <a:rPr lang="en-US" altLang="en-US" sz="3200" b="1" u="sng" dirty="0">
                <a:solidFill>
                  <a:srgbClr val="0033CC"/>
                </a:solidFill>
                <a:latin typeface="Times New Roman" panose="02020603050405020304" pitchFamily="18" charset="0"/>
                <a:cs typeface="Times New Roman" panose="02020603050405020304" pitchFamily="18" charset="0"/>
              </a:rPr>
              <a:t> 1</a:t>
            </a:r>
            <a:r>
              <a:rPr lang="en-US" altLang="en-US" sz="3200"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Tìm</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các</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câu</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kể</a:t>
            </a:r>
            <a:r>
              <a:rPr lang="en-US" altLang="en-US" sz="3200" b="1" dirty="0">
                <a:solidFill>
                  <a:srgbClr val="0033CC"/>
                </a:solidFill>
                <a:latin typeface="Times New Roman" panose="02020603050405020304" pitchFamily="18" charset="0"/>
                <a:cs typeface="Times New Roman" panose="02020603050405020304" pitchFamily="18" charset="0"/>
              </a:rPr>
              <a:t> Ai </a:t>
            </a:r>
            <a:r>
              <a:rPr lang="en-US" altLang="en-US" sz="3200" b="1" dirty="0" err="1">
                <a:solidFill>
                  <a:srgbClr val="0033CC"/>
                </a:solidFill>
                <a:latin typeface="Times New Roman" panose="02020603050405020304" pitchFamily="18" charset="0"/>
                <a:cs typeface="Times New Roman" panose="02020603050405020304" pitchFamily="18" charset="0"/>
              </a:rPr>
              <a:t>làm</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gì</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Và</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nêu</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tác</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dụng</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của</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mỗi</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câu</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dùng</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để</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giới</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thiệu</a:t>
            </a:r>
            <a:r>
              <a:rPr lang="en-US" altLang="en-US" sz="3200" b="1" dirty="0">
                <a:solidFill>
                  <a:srgbClr val="0033CC"/>
                </a:solidFill>
                <a:latin typeface="Times New Roman" panose="02020603050405020304" pitchFamily="18" charset="0"/>
                <a:cs typeface="Times New Roman" panose="02020603050405020304" pitchFamily="18" charset="0"/>
              </a:rPr>
              <a:t> hay </a:t>
            </a:r>
            <a:r>
              <a:rPr lang="en-US" altLang="en-US" sz="3200" b="1" dirty="0" err="1">
                <a:solidFill>
                  <a:srgbClr val="0033CC"/>
                </a:solidFill>
                <a:latin typeface="Times New Roman" panose="02020603050405020304" pitchFamily="18" charset="0"/>
                <a:cs typeface="Times New Roman" panose="02020603050405020304" pitchFamily="18" charset="0"/>
              </a:rPr>
              <a:t>nhận</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định</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về</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sự</a:t>
            </a:r>
            <a:r>
              <a:rPr lang="en-US" altLang="en-US" sz="3200" b="1" dirty="0">
                <a:solidFill>
                  <a:srgbClr val="0033CC"/>
                </a:solidFill>
                <a:latin typeface="Times New Roman" panose="02020603050405020304" pitchFamily="18" charset="0"/>
                <a:cs typeface="Times New Roman" panose="02020603050405020304" pitchFamily="18" charset="0"/>
              </a:rPr>
              <a:t> </a:t>
            </a:r>
            <a:r>
              <a:rPr lang="en-US" altLang="en-US" sz="3200" b="1" dirty="0" err="1">
                <a:solidFill>
                  <a:srgbClr val="0033CC"/>
                </a:solidFill>
                <a:latin typeface="Times New Roman" panose="02020603050405020304" pitchFamily="18" charset="0"/>
                <a:cs typeface="Times New Roman" panose="02020603050405020304" pitchFamily="18" charset="0"/>
              </a:rPr>
              <a:t>vật</a:t>
            </a:r>
            <a:r>
              <a:rPr lang="en-US" altLang="en-US" sz="3200" b="1" dirty="0">
                <a:solidFill>
                  <a:srgbClr val="0033CC"/>
                </a:solidFill>
                <a:latin typeface="Times New Roman" panose="02020603050405020304" pitchFamily="18" charset="0"/>
                <a:cs typeface="Times New Roman" panose="02020603050405020304" pitchFamily="18" charset="0"/>
              </a:rPr>
              <a:t>:</a:t>
            </a:r>
          </a:p>
          <a:p>
            <a:pPr eaLnBrk="1" hangingPunct="1">
              <a:spcBef>
                <a:spcPct val="50000"/>
              </a:spcBef>
            </a:pPr>
            <a:endParaRPr lang="en-US" altLang="en-US" sz="1100" dirty="0">
              <a:solidFill>
                <a:srgbClr val="0033CC"/>
              </a:solidFill>
              <a:latin typeface="Times New Roman" panose="02020603050405020304" pitchFamily="18" charset="0"/>
              <a:cs typeface="Times New Roman" panose="02020603050405020304" pitchFamily="18" charset="0"/>
            </a:endParaRPr>
          </a:p>
        </p:txBody>
      </p:sp>
      <p:cxnSp>
        <p:nvCxnSpPr>
          <p:cNvPr id="16" name="Straight Connector 15"/>
          <p:cNvCxnSpPr/>
          <p:nvPr/>
        </p:nvCxnSpPr>
        <p:spPr>
          <a:xfrm>
            <a:off x="2612173" y="1297069"/>
            <a:ext cx="4377711" cy="0"/>
          </a:xfrm>
          <a:prstGeom prst="line">
            <a:avLst/>
          </a:prstGeom>
          <a:ln w="50800" cmpd="sng">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 Box 22"/>
          <p:cNvSpPr txBox="1">
            <a:spLocks noChangeArrowheads="1"/>
          </p:cNvSpPr>
          <p:nvPr/>
        </p:nvSpPr>
        <p:spPr bwMode="auto">
          <a:xfrm>
            <a:off x="1495455" y="2232081"/>
            <a:ext cx="9174163"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r>
              <a:rPr lang="en-US" altLang="en-US" b="1" dirty="0"/>
              <a:t>     </a:t>
            </a:r>
            <a:r>
              <a:rPr lang="vi-VN" altLang="en-US" sz="2400" b="1" dirty="0">
                <a:solidFill>
                  <a:srgbClr val="000000"/>
                </a:solidFill>
                <a:latin typeface="Times New Roman" panose="02020603050405020304" pitchFamily="18" charset="0"/>
              </a:rPr>
              <a:t>a) Nguyễn Tri Phương là người Thừa Thiên. Hoàng Diệu quê ở Quảng Nam. Cả hai ông đều không phải là người  Hà Nội. Nhưng các ông đã anh dũng hi sinh bảo vệ thành Hà Nội trong hai cuộc chiến đấu giữ thành năm 1873 và 1882. Ở trung tâm Hà Nội ngày nay có hai đường phố đẹp  mang tên hai ông.</a:t>
            </a:r>
            <a:endParaRPr lang="en-US" altLang="en-US" b="1" dirty="0">
              <a:latin typeface="Arial" panose="020B0604020202020204" pitchFamily="34" charset="0"/>
            </a:endParaRPr>
          </a:p>
        </p:txBody>
      </p:sp>
      <p:sp>
        <p:nvSpPr>
          <p:cNvPr id="18" name="Rectangle 25"/>
          <p:cNvSpPr>
            <a:spLocks noChangeArrowheads="1"/>
          </p:cNvSpPr>
          <p:nvPr/>
        </p:nvSpPr>
        <p:spPr bwMode="auto">
          <a:xfrm>
            <a:off x="1495455" y="4228396"/>
            <a:ext cx="9174163"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r>
              <a:rPr lang="en-US" altLang="en-US" sz="2800" b="1" dirty="0"/>
              <a:t>     </a:t>
            </a:r>
            <a:r>
              <a:rPr lang="vi-VN" altLang="en-US" sz="2400" b="1" dirty="0">
                <a:solidFill>
                  <a:srgbClr val="000000"/>
                </a:solidFill>
                <a:latin typeface="Times New Roman" panose="02020603050405020304" pitchFamily="18" charset="0"/>
              </a:rPr>
              <a:t>b) Ông Năm là dân ngụ cư của làng này . Hồi ông mới ra chòi vịt, ông trầm lặng như một chiếc bóng.</a:t>
            </a:r>
            <a:r>
              <a:rPr lang="en-US" altLang="en-US" b="1" dirty="0"/>
              <a:t> </a:t>
            </a:r>
          </a:p>
        </p:txBody>
      </p:sp>
      <p:sp>
        <p:nvSpPr>
          <p:cNvPr id="19" name="Text Box 26"/>
          <p:cNvSpPr txBox="1">
            <a:spLocks noChangeArrowheads="1"/>
          </p:cNvSpPr>
          <p:nvPr/>
        </p:nvSpPr>
        <p:spPr bwMode="auto">
          <a:xfrm>
            <a:off x="1629091" y="5178271"/>
            <a:ext cx="776109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r>
              <a:rPr lang="en-US" altLang="en-US" sz="2800" b="1" dirty="0"/>
              <a:t>    </a:t>
            </a:r>
            <a:r>
              <a:rPr lang="vi-VN" altLang="en-US" sz="2400" b="1" dirty="0">
                <a:solidFill>
                  <a:srgbClr val="000000"/>
                </a:solidFill>
                <a:latin typeface="Times New Roman" panose="02020603050405020304" pitchFamily="18" charset="0"/>
              </a:rPr>
              <a:t>c) Tàu nào có hàng cần bốc lên là cần trục vươn tới. Cần trục là cánh tay kì diệu của các chú công nhân</a:t>
            </a:r>
            <a:r>
              <a:rPr lang="vi-VN" altLang="en-US" sz="3200" b="1" dirty="0">
                <a:solidFill>
                  <a:srgbClr val="000000"/>
                </a:solidFill>
                <a:latin typeface="Times New Roman" panose="02020603050405020304" pitchFamily="18" charset="0"/>
              </a:rPr>
              <a:t>.</a:t>
            </a:r>
            <a:endParaRPr lang="en-US" altLang="en-US" sz="3200" b="1" dirty="0">
              <a:latin typeface="Arial" panose="020B0604020202020204" pitchFamily="34" charset="0"/>
            </a:endParaRPr>
          </a:p>
        </p:txBody>
      </p:sp>
      <p:cxnSp>
        <p:nvCxnSpPr>
          <p:cNvPr id="20" name="Straight Connector 19"/>
          <p:cNvCxnSpPr/>
          <p:nvPr/>
        </p:nvCxnSpPr>
        <p:spPr>
          <a:xfrm>
            <a:off x="7312537" y="1297069"/>
            <a:ext cx="2757586" cy="0"/>
          </a:xfrm>
          <a:prstGeom prst="line">
            <a:avLst/>
          </a:prstGeom>
          <a:ln w="5080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554951" y="1777715"/>
            <a:ext cx="1763787" cy="0"/>
          </a:xfrm>
          <a:prstGeom prst="line">
            <a:avLst/>
          </a:prstGeom>
          <a:ln w="5080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7098859" y="1777715"/>
            <a:ext cx="1763787" cy="0"/>
          </a:xfrm>
          <a:prstGeom prst="line">
            <a:avLst/>
          </a:prstGeom>
          <a:ln w="50800" cmpd="sng">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940479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left)">
                                      <p:cBhvr>
                                        <p:cTn id="18" dur="500"/>
                                        <p:tgtEl>
                                          <p:spTgt spid="16"/>
                                        </p:tgtEl>
                                      </p:cBhvr>
                                    </p:animEffect>
                                  </p:childTnLst>
                                </p:cTn>
                              </p:par>
                              <p:par>
                                <p:cTn id="19" presetID="22" presetClass="entr" presetSubtype="8"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left)">
                                      <p:cBhvr>
                                        <p:cTn id="21" dur="500"/>
                                        <p:tgtEl>
                                          <p:spTgt spid="20"/>
                                        </p:tgtEl>
                                      </p:cBhvr>
                                    </p:animEffect>
                                  </p:childTnLst>
                                </p:cTn>
                              </p:par>
                              <p:par>
                                <p:cTn id="22" presetID="22" presetClass="entr" presetSubtype="8"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left)">
                                      <p:cBhvr>
                                        <p:cTn id="24" dur="500"/>
                                        <p:tgtEl>
                                          <p:spTgt spid="21"/>
                                        </p:tgtEl>
                                      </p:cBhvr>
                                    </p:animEffect>
                                  </p:childTnLst>
                                </p:cTn>
                              </p:par>
                              <p:par>
                                <p:cTn id="25" presetID="22" presetClass="entr" presetSubtype="8"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left)">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28" repeatCount="indefinite" fill="hold" display="0">
                  <p:stCondLst>
                    <p:cond delay="indefinite"/>
                  </p:stCondLst>
                  <p:endCondLst>
                    <p:cond evt="onStopAudio" delay="0">
                      <p:tgtEl>
                        <p:sldTgt/>
                      </p:tgtEl>
                    </p:cond>
                  </p:endCondLst>
                </p:cTn>
                <p:tgtEl>
                  <p:spTgt spid="33"/>
                </p:tgtEl>
              </p:cMediaNode>
            </p:audio>
          </p:childTnLst>
        </p:cTn>
      </p:par>
    </p:tnLst>
    <p:bldLst>
      <p:bldP spid="15" grpId="0" animBg="1"/>
      <p:bldP spid="14" grpId="0"/>
      <p:bldP spid="18"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组合 34">
            <a:extLst>
              <a:ext uri="{FF2B5EF4-FFF2-40B4-BE49-F238E27FC236}">
                <a16:creationId xmlns:a16="http://schemas.microsoft.com/office/drawing/2014/main" id="{F3DF9AD5-6A85-4EC4-AEAC-F2E06E6C255F}"/>
              </a:ext>
            </a:extLst>
          </p:cNvPr>
          <p:cNvGrpSpPr/>
          <p:nvPr/>
        </p:nvGrpSpPr>
        <p:grpSpPr>
          <a:xfrm>
            <a:off x="168965" y="-40104"/>
            <a:ext cx="11897139" cy="6609869"/>
            <a:chOff x="990600" y="113847"/>
            <a:chExt cx="10210800" cy="6013970"/>
          </a:xfrm>
        </p:grpSpPr>
        <p:grpSp>
          <p:nvGrpSpPr>
            <p:cNvPr id="5" name="组合 4">
              <a:extLst>
                <a:ext uri="{FF2B5EF4-FFF2-40B4-BE49-F238E27FC236}">
                  <a16:creationId xmlns:a16="http://schemas.microsoft.com/office/drawing/2014/main" id="{68689F37-B353-4233-BBAA-779E032EA227}"/>
                </a:ext>
              </a:extLst>
            </p:cNvPr>
            <p:cNvGrpSpPr/>
            <p:nvPr/>
          </p:nvGrpSpPr>
          <p:grpSpPr>
            <a:xfrm>
              <a:off x="990600" y="743016"/>
              <a:ext cx="10210800" cy="5384801"/>
              <a:chOff x="990600" y="743016"/>
              <a:chExt cx="10210800" cy="5384801"/>
            </a:xfrm>
            <a:effectLst>
              <a:outerShdw blurRad="50800" dist="38100" dir="2700000" algn="tl" rotWithShape="0">
                <a:prstClr val="black">
                  <a:alpha val="40000"/>
                </a:prstClr>
              </a:outerShdw>
            </a:effectLst>
          </p:grpSpPr>
          <p:sp>
            <p:nvSpPr>
              <p:cNvPr id="6" name="矩形 5">
                <a:extLst>
                  <a:ext uri="{FF2B5EF4-FFF2-40B4-BE49-F238E27FC236}">
                    <a16:creationId xmlns:a16="http://schemas.microsoft.com/office/drawing/2014/main" id="{0EF9B9A3-4CAB-4DC4-8CA9-4CED6B31D3A6}"/>
                  </a:ext>
                </a:extLst>
              </p:cNvPr>
              <p:cNvSpPr/>
              <p:nvPr/>
            </p:nvSpPr>
            <p:spPr>
              <a:xfrm>
                <a:off x="990600" y="743016"/>
                <a:ext cx="10210800" cy="5384801"/>
              </a:xfrm>
              <a:prstGeom prst="rect">
                <a:avLst/>
              </a:prstGeom>
              <a:solidFill>
                <a:srgbClr val="6F9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187ED777-BCD9-4750-874B-C91FC20528A0}"/>
                  </a:ext>
                </a:extLst>
              </p:cNvPr>
              <p:cNvSpPr/>
              <p:nvPr/>
            </p:nvSpPr>
            <p:spPr>
              <a:xfrm>
                <a:off x="1121520" y="876871"/>
                <a:ext cx="9957812" cy="5106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矩形: 圆角 10">
              <a:extLst>
                <a:ext uri="{FF2B5EF4-FFF2-40B4-BE49-F238E27FC236}">
                  <a16:creationId xmlns:a16="http://schemas.microsoft.com/office/drawing/2014/main" id="{75D4B04B-B562-4E9F-957F-270AC71945DD}"/>
                </a:ext>
              </a:extLst>
            </p:cNvPr>
            <p:cNvSpPr/>
            <p:nvPr/>
          </p:nvSpPr>
          <p:spPr>
            <a:xfrm>
              <a:off x="2167058" y="113847"/>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a:extLst>
                <a:ext uri="{FF2B5EF4-FFF2-40B4-BE49-F238E27FC236}">
                  <a16:creationId xmlns:a16="http://schemas.microsoft.com/office/drawing/2014/main" id="{B734E353-5B82-493A-8AEC-8245B8D18528}"/>
                </a:ext>
              </a:extLst>
            </p:cNvPr>
            <p:cNvSpPr/>
            <p:nvPr/>
          </p:nvSpPr>
          <p:spPr>
            <a:xfrm>
              <a:off x="9712598" y="123286"/>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Text Box 22"/>
          <p:cNvSpPr txBox="1">
            <a:spLocks noChangeArrowheads="1"/>
          </p:cNvSpPr>
          <p:nvPr/>
        </p:nvSpPr>
        <p:spPr bwMode="auto">
          <a:xfrm>
            <a:off x="5372793" y="2290985"/>
            <a:ext cx="6488330"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en-US" altLang="en-US" b="1" dirty="0"/>
              <a:t>     </a:t>
            </a:r>
            <a:r>
              <a:rPr lang="vi-VN" altLang="en-US" sz="2400" b="1" dirty="0">
                <a:solidFill>
                  <a:srgbClr val="000000"/>
                </a:solidFill>
                <a:latin typeface="Times New Roman" panose="02020603050405020304" pitchFamily="18" charset="0"/>
              </a:rPr>
              <a:t>a) Nguyễn Tri Phương là người Thừa Thiên. Hoàng Diệu quê ở Quảng Nam. Cả hai ông đều không phải là người  Hà Nội. Nhưng các ông đã anh dũng hi sinh bảo vệ thành Hà Nội trong hai cuộc chiến đấu giữ thành năm 1873 và 1882. Ở trung tâm Hà Nội ngày nay có hai đường phố đẹp  mang tên hai ông.</a:t>
            </a:r>
            <a:endParaRPr lang="en-US" altLang="en-US" b="1" dirty="0">
              <a:latin typeface="Arial" panose="020B0604020202020204" pitchFamily="34" charset="0"/>
            </a:endParaRPr>
          </a:p>
        </p:txBody>
      </p:sp>
      <p:sp>
        <p:nvSpPr>
          <p:cNvPr id="13" name="Text Box 9"/>
          <p:cNvSpPr txBox="1">
            <a:spLocks noChangeArrowheads="1"/>
          </p:cNvSpPr>
          <p:nvPr/>
        </p:nvSpPr>
        <p:spPr bwMode="auto">
          <a:xfrm>
            <a:off x="1158529" y="1216435"/>
            <a:ext cx="9918010" cy="954107"/>
          </a:xfrm>
          <a:prstGeom prst="rect">
            <a:avLst/>
          </a:prstGeom>
          <a:solidFill>
            <a:schemeClr val="bg1">
              <a:alpha val="78000"/>
            </a:schemeClr>
          </a:solidFill>
          <a:ln w="47625">
            <a:solidFill>
              <a:schemeClr val="accent4">
                <a:lumMod val="50000"/>
              </a:schemeClr>
            </a:solidFill>
            <a:prstDash val="dashDot"/>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ts val="120"/>
              </a:spcBef>
            </a:pPr>
            <a:r>
              <a:rPr lang="en-US" altLang="en-US" sz="2800" b="1" u="sng" dirty="0" err="1">
                <a:solidFill>
                  <a:srgbClr val="0033CC"/>
                </a:solidFill>
                <a:latin typeface="Times New Roman" panose="02020603050405020304" pitchFamily="18" charset="0"/>
                <a:cs typeface="Times New Roman" panose="02020603050405020304" pitchFamily="18" charset="0"/>
              </a:rPr>
              <a:t>Bài</a:t>
            </a:r>
            <a:r>
              <a:rPr lang="en-US" altLang="en-US" sz="2800" b="1" u="sng" dirty="0">
                <a:solidFill>
                  <a:srgbClr val="0033CC"/>
                </a:solidFill>
                <a:latin typeface="Times New Roman" panose="02020603050405020304" pitchFamily="18" charset="0"/>
                <a:cs typeface="Times New Roman" panose="02020603050405020304" pitchFamily="18" charset="0"/>
              </a:rPr>
              <a:t> 1</a:t>
            </a:r>
            <a:r>
              <a:rPr lang="en-US" altLang="en-US" sz="2800"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Tìm</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các</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câu</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kể</a:t>
            </a:r>
            <a:r>
              <a:rPr lang="en-US" altLang="en-US" sz="2800" b="1" dirty="0">
                <a:solidFill>
                  <a:srgbClr val="0033CC"/>
                </a:solidFill>
                <a:latin typeface="Times New Roman" panose="02020603050405020304" pitchFamily="18" charset="0"/>
                <a:cs typeface="Times New Roman" panose="02020603050405020304" pitchFamily="18" charset="0"/>
              </a:rPr>
              <a:t> Ai </a:t>
            </a:r>
            <a:r>
              <a:rPr lang="en-US" altLang="en-US" sz="2800" b="1" dirty="0" err="1">
                <a:solidFill>
                  <a:srgbClr val="0033CC"/>
                </a:solidFill>
                <a:latin typeface="Times New Roman" panose="02020603050405020304" pitchFamily="18" charset="0"/>
                <a:cs typeface="Times New Roman" panose="02020603050405020304" pitchFamily="18" charset="0"/>
              </a:rPr>
              <a:t>làm</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gì</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Và</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nêu</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tác</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dụng</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của</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mỗi</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câu</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dùng</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để</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giới</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thiệu</a:t>
            </a:r>
            <a:r>
              <a:rPr lang="en-US" altLang="en-US" sz="2800" b="1" dirty="0">
                <a:solidFill>
                  <a:srgbClr val="0033CC"/>
                </a:solidFill>
                <a:latin typeface="Times New Roman" panose="02020603050405020304" pitchFamily="18" charset="0"/>
                <a:cs typeface="Times New Roman" panose="02020603050405020304" pitchFamily="18" charset="0"/>
              </a:rPr>
              <a:t> hay </a:t>
            </a:r>
            <a:r>
              <a:rPr lang="en-US" altLang="en-US" sz="2800" b="1" dirty="0" err="1">
                <a:solidFill>
                  <a:srgbClr val="0033CC"/>
                </a:solidFill>
                <a:latin typeface="Times New Roman" panose="02020603050405020304" pitchFamily="18" charset="0"/>
                <a:cs typeface="Times New Roman" panose="02020603050405020304" pitchFamily="18" charset="0"/>
              </a:rPr>
              <a:t>nhận</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định</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về</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sự</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vật</a:t>
            </a:r>
            <a:r>
              <a:rPr lang="en-US" altLang="en-US" sz="2800" b="1" dirty="0">
                <a:solidFill>
                  <a:srgbClr val="0033CC"/>
                </a:solidFill>
                <a:latin typeface="Times New Roman" panose="02020603050405020304" pitchFamily="18" charset="0"/>
                <a:cs typeface="Times New Roman" panose="02020603050405020304" pitchFamily="18" charset="0"/>
              </a:rPr>
              <a:t>):</a:t>
            </a:r>
          </a:p>
        </p:txBody>
      </p:sp>
      <p:grpSp>
        <p:nvGrpSpPr>
          <p:cNvPr id="2" name="Group 1"/>
          <p:cNvGrpSpPr/>
          <p:nvPr/>
        </p:nvGrpSpPr>
        <p:grpSpPr>
          <a:xfrm>
            <a:off x="251031" y="2376241"/>
            <a:ext cx="2575194" cy="3772752"/>
            <a:chOff x="1335066" y="1996233"/>
            <a:chExt cx="2575194" cy="3772752"/>
          </a:xfrm>
        </p:grpSpPr>
        <p:pic>
          <p:nvPicPr>
            <p:cNvPr id="1026" name="Picture 2" descr="Tiểu Sử Cụ Nguyễn Tri Phương | THCS Nguyễn Tri Phương"/>
            <p:cNvPicPr>
              <a:picLocks noChangeAspect="1" noChangeArrowheads="1"/>
            </p:cNvPicPr>
            <p:nvPr/>
          </p:nvPicPr>
          <p:blipFill rotWithShape="1">
            <a:blip r:embed="rId3">
              <a:extLst>
                <a:ext uri="{28A0092B-C50C-407E-A947-70E740481C1C}">
                  <a14:useLocalDpi xmlns:a14="http://schemas.microsoft.com/office/drawing/2010/main" val="0"/>
                </a:ext>
              </a:extLst>
            </a:blip>
            <a:srcRect b="12910"/>
            <a:stretch/>
          </p:blipFill>
          <p:spPr bwMode="auto">
            <a:xfrm>
              <a:off x="1342132" y="1996233"/>
              <a:ext cx="2568128" cy="32872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Text Box 9"/>
            <p:cNvSpPr txBox="1">
              <a:spLocks noChangeArrowheads="1"/>
            </p:cNvSpPr>
            <p:nvPr/>
          </p:nvSpPr>
          <p:spPr bwMode="auto">
            <a:xfrm>
              <a:off x="1335066" y="5368875"/>
              <a:ext cx="2494017" cy="400110"/>
            </a:xfrm>
            <a:prstGeom prst="rect">
              <a:avLst/>
            </a:prstGeom>
            <a:solidFill>
              <a:schemeClr val="bg1">
                <a:alpha val="78000"/>
              </a:schemeClr>
            </a:solidFill>
            <a:ln w="63500" cmpd="thickThin">
              <a:solidFill>
                <a:schemeClr val="accent4">
                  <a:lumMod val="50000"/>
                </a:schemeClr>
              </a:solidFill>
              <a:prstDash val="solid"/>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ts val="120"/>
                </a:spcBef>
              </a:pPr>
              <a:r>
                <a:rPr lang="en-US" altLang="en-US" sz="2000" b="1" dirty="0" err="1">
                  <a:solidFill>
                    <a:srgbClr val="0033CC"/>
                  </a:solidFill>
                  <a:latin typeface="Times New Roman" panose="02020603050405020304" pitchFamily="18" charset="0"/>
                  <a:cs typeface="Times New Roman" panose="02020603050405020304" pitchFamily="18" charset="0"/>
                </a:rPr>
                <a:t>Nguyễn</a:t>
              </a:r>
              <a:r>
                <a:rPr lang="en-US" altLang="en-US" sz="2000" b="1" dirty="0">
                  <a:solidFill>
                    <a:srgbClr val="0033CC"/>
                  </a:solidFill>
                  <a:latin typeface="Times New Roman" panose="02020603050405020304" pitchFamily="18" charset="0"/>
                  <a:cs typeface="Times New Roman" panose="02020603050405020304" pitchFamily="18" charset="0"/>
                </a:rPr>
                <a:t> Tri </a:t>
              </a:r>
              <a:r>
                <a:rPr lang="en-US" altLang="en-US" sz="2000" b="1" dirty="0" err="1">
                  <a:solidFill>
                    <a:srgbClr val="0033CC"/>
                  </a:solidFill>
                  <a:latin typeface="Times New Roman" panose="02020603050405020304" pitchFamily="18" charset="0"/>
                  <a:cs typeface="Times New Roman" panose="02020603050405020304" pitchFamily="18" charset="0"/>
                </a:rPr>
                <a:t>Phương</a:t>
              </a:r>
              <a:endParaRPr lang="en-US" altLang="en-US" sz="2000" b="1" dirty="0">
                <a:solidFill>
                  <a:srgbClr val="0033CC"/>
                </a:solidFill>
                <a:latin typeface="Times New Roman" panose="02020603050405020304" pitchFamily="18" charset="0"/>
                <a:cs typeface="Times New Roman" panose="02020603050405020304" pitchFamily="18" charset="0"/>
              </a:endParaRPr>
            </a:p>
          </p:txBody>
        </p:sp>
      </p:grpSp>
      <p:cxnSp>
        <p:nvCxnSpPr>
          <p:cNvPr id="18" name="Straight Connector 17"/>
          <p:cNvCxnSpPr/>
          <p:nvPr/>
        </p:nvCxnSpPr>
        <p:spPr>
          <a:xfrm>
            <a:off x="6052603" y="2844529"/>
            <a:ext cx="5674577" cy="0"/>
          </a:xfrm>
          <a:prstGeom prst="line">
            <a:avLst/>
          </a:prstGeom>
          <a:ln w="5080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9750549" y="3398858"/>
            <a:ext cx="2064854" cy="2269"/>
          </a:xfrm>
          <a:prstGeom prst="line">
            <a:avLst/>
          </a:prstGeom>
          <a:ln w="5080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5468980" y="3940659"/>
            <a:ext cx="3777890" cy="21905"/>
          </a:xfrm>
          <a:prstGeom prst="line">
            <a:avLst/>
          </a:prstGeom>
          <a:ln w="50800" cmpd="sng">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2" name="8">
            <a:extLst>
              <a:ext uri="{FF2B5EF4-FFF2-40B4-BE49-F238E27FC236}">
                <a16:creationId xmlns:a16="http://schemas.microsoft.com/office/drawing/2014/main" id="{1B19D441-3FAA-40C0-9F53-8961104CDDD6}"/>
              </a:ext>
            </a:extLst>
          </p:cNvPr>
          <p:cNvGrpSpPr/>
          <p:nvPr/>
        </p:nvGrpSpPr>
        <p:grpSpPr>
          <a:xfrm>
            <a:off x="4703788" y="2348778"/>
            <a:ext cx="7134232" cy="3854731"/>
            <a:chOff x="4943871" y="1701800"/>
            <a:chExt cx="6552804" cy="4390504"/>
          </a:xfrm>
          <a:noFill/>
        </p:grpSpPr>
        <p:sp>
          <p:nvSpPr>
            <p:cNvPr id="30" name="3">
              <a:extLst>
                <a:ext uri="{FF2B5EF4-FFF2-40B4-BE49-F238E27FC236}">
                  <a16:creationId xmlns:a16="http://schemas.microsoft.com/office/drawing/2014/main" id="{39A44EC1-AC84-4948-A012-992A710CE38A}"/>
                </a:ext>
              </a:extLst>
            </p:cNvPr>
            <p:cNvSpPr/>
            <p:nvPr/>
          </p:nvSpPr>
          <p:spPr>
            <a:xfrm>
              <a:off x="5447928" y="1701800"/>
              <a:ext cx="6048747" cy="4390504"/>
            </a:xfrm>
            <a:prstGeom prst="rect">
              <a:avLst/>
            </a:prstGeom>
            <a:grpFill/>
            <a:ln>
              <a:solidFill>
                <a:srgbClr val="6F9A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schemeClr val="tx1">
                    <a:lumMod val="85000"/>
                    <a:lumOff val="15000"/>
                  </a:schemeClr>
                </a:solidFill>
                <a:latin typeface="义启紫水晶体" panose="02010601030101010101" pitchFamily="2" charset="-122"/>
                <a:ea typeface="义启紫水晶体" panose="02010601030101010101" pitchFamily="2" charset="-122"/>
              </a:endParaRPr>
            </a:p>
          </p:txBody>
        </p:sp>
        <p:sp>
          <p:nvSpPr>
            <p:cNvPr id="31" name="25">
              <a:extLst>
                <a:ext uri="{FF2B5EF4-FFF2-40B4-BE49-F238E27FC236}">
                  <a16:creationId xmlns:a16="http://schemas.microsoft.com/office/drawing/2014/main" id="{B29FA9EB-EAD3-46D3-8423-73441C6E70B6}"/>
                </a:ext>
              </a:extLst>
            </p:cNvPr>
            <p:cNvSpPr/>
            <p:nvPr/>
          </p:nvSpPr>
          <p:spPr>
            <a:xfrm rot="16200000">
              <a:off x="3000647" y="3645024"/>
              <a:ext cx="4390504" cy="504056"/>
            </a:xfrm>
            <a:custGeom>
              <a:avLst/>
              <a:gdLst>
                <a:gd name="connsiteX0" fmla="*/ 4390504 w 4390504"/>
                <a:gd name="connsiteY0" fmla="*/ 216024 h 504056"/>
                <a:gd name="connsiteX1" fmla="*/ 4390504 w 4390504"/>
                <a:gd name="connsiteY1" fmla="*/ 504056 h 504056"/>
                <a:gd name="connsiteX2" fmla="*/ 0 w 4390504"/>
                <a:gd name="connsiteY2" fmla="*/ 504056 h 504056"/>
                <a:gd name="connsiteX3" fmla="*/ 0 w 4390504"/>
                <a:gd name="connsiteY3" fmla="*/ 216024 h 504056"/>
                <a:gd name="connsiteX4" fmla="*/ 1985629 w 4390504"/>
                <a:gd name="connsiteY4" fmla="*/ 216024 h 504056"/>
                <a:gd name="connsiteX5" fmla="*/ 2195252 w 4390504"/>
                <a:gd name="connsiteY5" fmla="*/ 0 h 504056"/>
                <a:gd name="connsiteX6" fmla="*/ 2404874 w 4390504"/>
                <a:gd name="connsiteY6" fmla="*/ 216024 h 504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0504" h="504056">
                  <a:moveTo>
                    <a:pt x="4390504" y="216024"/>
                  </a:moveTo>
                  <a:lnTo>
                    <a:pt x="4390504" y="504056"/>
                  </a:lnTo>
                  <a:lnTo>
                    <a:pt x="0" y="504056"/>
                  </a:lnTo>
                  <a:lnTo>
                    <a:pt x="0" y="216024"/>
                  </a:lnTo>
                  <a:lnTo>
                    <a:pt x="1985629" y="216024"/>
                  </a:lnTo>
                  <a:lnTo>
                    <a:pt x="2195252" y="0"/>
                  </a:lnTo>
                  <a:lnTo>
                    <a:pt x="2404874" y="216024"/>
                  </a:lnTo>
                  <a:close/>
                </a:path>
              </a:pathLst>
            </a:custGeom>
            <a:solidFill>
              <a:srgbClr val="6F9A92"/>
            </a:solidFill>
            <a:ln>
              <a:solidFill>
                <a:srgbClr val="6F9A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schemeClr val="tx1">
                    <a:lumMod val="85000"/>
                    <a:lumOff val="15000"/>
                  </a:schemeClr>
                </a:solidFill>
                <a:latin typeface="义启紫水晶体" panose="02010601030101010101" pitchFamily="2" charset="-122"/>
                <a:ea typeface="义启紫水晶体" panose="02010601030101010101" pitchFamily="2" charset="-122"/>
              </a:endParaRPr>
            </a:p>
          </p:txBody>
        </p:sp>
      </p:grpSp>
      <p:sp>
        <p:nvSpPr>
          <p:cNvPr id="32" name="Text Box 9"/>
          <p:cNvSpPr txBox="1">
            <a:spLocks noChangeArrowheads="1"/>
          </p:cNvSpPr>
          <p:nvPr/>
        </p:nvSpPr>
        <p:spPr bwMode="auto">
          <a:xfrm>
            <a:off x="3034406" y="5174213"/>
            <a:ext cx="1788290" cy="400110"/>
          </a:xfrm>
          <a:prstGeom prst="rect">
            <a:avLst/>
          </a:prstGeom>
          <a:solidFill>
            <a:schemeClr val="bg1">
              <a:alpha val="78000"/>
            </a:schemeClr>
          </a:solidFill>
          <a:ln w="63500" cmpd="thickThin">
            <a:solidFill>
              <a:schemeClr val="accent4">
                <a:lumMod val="50000"/>
              </a:schemeClr>
            </a:solidFill>
            <a:prstDash val="solid"/>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ts val="120"/>
              </a:spcBef>
            </a:pPr>
            <a:r>
              <a:rPr lang="en-US" altLang="en-US" sz="2000" b="1" dirty="0" err="1">
                <a:solidFill>
                  <a:srgbClr val="0033CC"/>
                </a:solidFill>
                <a:latin typeface="Times New Roman" panose="02020603050405020304" pitchFamily="18" charset="0"/>
                <a:cs typeface="Times New Roman" panose="02020603050405020304" pitchFamily="18" charset="0"/>
              </a:rPr>
              <a:t>Hoàng</a:t>
            </a:r>
            <a:r>
              <a:rPr lang="en-US" altLang="en-US" sz="2000" b="1" dirty="0">
                <a:solidFill>
                  <a:srgbClr val="0033CC"/>
                </a:solidFill>
                <a:latin typeface="Times New Roman" panose="02020603050405020304" pitchFamily="18" charset="0"/>
                <a:cs typeface="Times New Roman" panose="02020603050405020304" pitchFamily="18" charset="0"/>
              </a:rPr>
              <a:t> </a:t>
            </a:r>
            <a:r>
              <a:rPr lang="en-US" altLang="en-US" sz="2000" b="1" dirty="0" err="1">
                <a:solidFill>
                  <a:srgbClr val="0033CC"/>
                </a:solidFill>
                <a:latin typeface="Times New Roman" panose="02020603050405020304" pitchFamily="18" charset="0"/>
                <a:cs typeface="Times New Roman" panose="02020603050405020304" pitchFamily="18" charset="0"/>
              </a:rPr>
              <a:t>Diệu</a:t>
            </a:r>
            <a:endParaRPr lang="en-US" altLang="en-US" sz="2000" b="1" dirty="0">
              <a:solidFill>
                <a:srgbClr val="0033CC"/>
              </a:solidFill>
              <a:latin typeface="Times New Roman" panose="02020603050405020304" pitchFamily="18" charset="0"/>
              <a:cs typeface="Times New Roman" panose="02020603050405020304" pitchFamily="18" charset="0"/>
            </a:endParaRPr>
          </a:p>
        </p:txBody>
      </p:sp>
      <p:pic>
        <p:nvPicPr>
          <p:cNvPr id="33" name="Picture 4" descr="Hoàng Diệu | Nghiên Cứu Lịch Sử"/>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9931" y="2729314"/>
            <a:ext cx="1900026" cy="23684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2058042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22" presetClass="entr" presetSubtype="8"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animEffect transition="in" filter="wipe(left)">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left)">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left)">
                                      <p:cBhvr>
                                        <p:cTn id="19" dur="500"/>
                                        <p:tgtEl>
                                          <p:spTgt spid="20"/>
                                        </p:tgtEl>
                                      </p:cBhvr>
                                    </p:animEffect>
                                  </p:childTnLst>
                                </p:cTn>
                              </p:par>
                              <p:par>
                                <p:cTn id="20" presetID="22" presetClass="entr" presetSubtype="8"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left)">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组合 38">
            <a:extLst>
              <a:ext uri="{FF2B5EF4-FFF2-40B4-BE49-F238E27FC236}">
                <a16:creationId xmlns:a16="http://schemas.microsoft.com/office/drawing/2014/main" id="{9563586D-5BDB-4345-B7AF-756E4B27A5A5}"/>
              </a:ext>
            </a:extLst>
          </p:cNvPr>
          <p:cNvGrpSpPr/>
          <p:nvPr/>
        </p:nvGrpSpPr>
        <p:grpSpPr>
          <a:xfrm>
            <a:off x="537210" y="179636"/>
            <a:ext cx="11327129" cy="6372558"/>
            <a:chOff x="990600" y="561442"/>
            <a:chExt cx="10210800" cy="5566375"/>
          </a:xfrm>
        </p:grpSpPr>
        <p:grpSp>
          <p:nvGrpSpPr>
            <p:cNvPr id="5" name="组合 4">
              <a:extLst>
                <a:ext uri="{FF2B5EF4-FFF2-40B4-BE49-F238E27FC236}">
                  <a16:creationId xmlns:a16="http://schemas.microsoft.com/office/drawing/2014/main" id="{F8AF69AD-F6FA-4E60-ADB0-11F9443D4C30}"/>
                </a:ext>
              </a:extLst>
            </p:cNvPr>
            <p:cNvGrpSpPr/>
            <p:nvPr/>
          </p:nvGrpSpPr>
          <p:grpSpPr>
            <a:xfrm>
              <a:off x="990600" y="743016"/>
              <a:ext cx="10210800" cy="5384801"/>
              <a:chOff x="990600" y="743016"/>
              <a:chExt cx="10210800" cy="5384801"/>
            </a:xfrm>
            <a:effectLst>
              <a:outerShdw blurRad="50800" dist="38100" dir="2700000" algn="tl" rotWithShape="0">
                <a:prstClr val="black">
                  <a:alpha val="40000"/>
                </a:prstClr>
              </a:outerShdw>
            </a:effectLst>
          </p:grpSpPr>
          <p:sp>
            <p:nvSpPr>
              <p:cNvPr id="6" name="矩形 5">
                <a:extLst>
                  <a:ext uri="{FF2B5EF4-FFF2-40B4-BE49-F238E27FC236}">
                    <a16:creationId xmlns:a16="http://schemas.microsoft.com/office/drawing/2014/main" id="{E9B7F992-0E5A-4E02-9C4C-49A8FFD947F4}"/>
                  </a:ext>
                </a:extLst>
              </p:cNvPr>
              <p:cNvSpPr/>
              <p:nvPr/>
            </p:nvSpPr>
            <p:spPr>
              <a:xfrm>
                <a:off x="990600" y="743016"/>
                <a:ext cx="10210800" cy="5384801"/>
              </a:xfrm>
              <a:prstGeom prst="rect">
                <a:avLst/>
              </a:prstGeom>
              <a:solidFill>
                <a:srgbClr val="6F9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C3842F7E-51AC-4CB7-BBE0-C1A4802EC812}"/>
                  </a:ext>
                </a:extLst>
              </p:cNvPr>
              <p:cNvSpPr/>
              <p:nvPr/>
            </p:nvSpPr>
            <p:spPr>
              <a:xfrm>
                <a:off x="1121520" y="876871"/>
                <a:ext cx="9957812" cy="5106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矩形: 圆角 7">
              <a:extLst>
                <a:ext uri="{FF2B5EF4-FFF2-40B4-BE49-F238E27FC236}">
                  <a16:creationId xmlns:a16="http://schemas.microsoft.com/office/drawing/2014/main" id="{6C9B1071-A92F-448D-9721-F5C1BB529687}"/>
                </a:ext>
              </a:extLst>
            </p:cNvPr>
            <p:cNvSpPr/>
            <p:nvPr/>
          </p:nvSpPr>
          <p:spPr>
            <a:xfrm>
              <a:off x="2124329" y="561442"/>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圆角 8">
              <a:extLst>
                <a:ext uri="{FF2B5EF4-FFF2-40B4-BE49-F238E27FC236}">
                  <a16:creationId xmlns:a16="http://schemas.microsoft.com/office/drawing/2014/main" id="{C4B36B35-146C-41B3-80B1-481F4A417AF8}"/>
                </a:ext>
              </a:extLst>
            </p:cNvPr>
            <p:cNvSpPr/>
            <p:nvPr/>
          </p:nvSpPr>
          <p:spPr>
            <a:xfrm>
              <a:off x="9729689" y="561442"/>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 name="Text Box 9"/>
          <p:cNvSpPr txBox="1">
            <a:spLocks noChangeArrowheads="1"/>
          </p:cNvSpPr>
          <p:nvPr/>
        </p:nvSpPr>
        <p:spPr bwMode="auto">
          <a:xfrm>
            <a:off x="1453120" y="1157530"/>
            <a:ext cx="9918010" cy="954107"/>
          </a:xfrm>
          <a:prstGeom prst="rect">
            <a:avLst/>
          </a:prstGeom>
          <a:solidFill>
            <a:schemeClr val="bg1">
              <a:alpha val="78000"/>
            </a:schemeClr>
          </a:solidFill>
          <a:ln w="47625">
            <a:solidFill>
              <a:schemeClr val="accent4">
                <a:lumMod val="50000"/>
              </a:schemeClr>
            </a:solidFill>
            <a:prstDash val="dashDot"/>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ts val="120"/>
              </a:spcBef>
            </a:pPr>
            <a:r>
              <a:rPr lang="en-US" altLang="en-US" sz="2800" b="1" u="sng" dirty="0" err="1">
                <a:solidFill>
                  <a:srgbClr val="0033CC"/>
                </a:solidFill>
                <a:latin typeface="Times New Roman" panose="02020603050405020304" pitchFamily="18" charset="0"/>
                <a:cs typeface="Times New Roman" panose="02020603050405020304" pitchFamily="18" charset="0"/>
              </a:rPr>
              <a:t>Bài</a:t>
            </a:r>
            <a:r>
              <a:rPr lang="en-US" altLang="en-US" sz="2800" b="1" u="sng" dirty="0">
                <a:solidFill>
                  <a:srgbClr val="0033CC"/>
                </a:solidFill>
                <a:latin typeface="Times New Roman" panose="02020603050405020304" pitchFamily="18" charset="0"/>
                <a:cs typeface="Times New Roman" panose="02020603050405020304" pitchFamily="18" charset="0"/>
              </a:rPr>
              <a:t> 1</a:t>
            </a:r>
            <a:r>
              <a:rPr lang="en-US" altLang="en-US" sz="2800"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Tìm</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các</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câu</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kể</a:t>
            </a:r>
            <a:r>
              <a:rPr lang="en-US" altLang="en-US" sz="2800" b="1" dirty="0">
                <a:solidFill>
                  <a:srgbClr val="0033CC"/>
                </a:solidFill>
                <a:latin typeface="Times New Roman" panose="02020603050405020304" pitchFamily="18" charset="0"/>
                <a:cs typeface="Times New Roman" panose="02020603050405020304" pitchFamily="18" charset="0"/>
              </a:rPr>
              <a:t> Ai </a:t>
            </a:r>
            <a:r>
              <a:rPr lang="en-US" altLang="en-US" sz="2800" b="1" dirty="0" err="1">
                <a:solidFill>
                  <a:srgbClr val="0033CC"/>
                </a:solidFill>
                <a:latin typeface="Times New Roman" panose="02020603050405020304" pitchFamily="18" charset="0"/>
                <a:cs typeface="Times New Roman" panose="02020603050405020304" pitchFamily="18" charset="0"/>
              </a:rPr>
              <a:t>làm</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gì</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Và</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nêu</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tác</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dụng</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của</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mỗi</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câu</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dùng</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để</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giới</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thiệu</a:t>
            </a:r>
            <a:r>
              <a:rPr lang="en-US" altLang="en-US" sz="2800" b="1" dirty="0">
                <a:solidFill>
                  <a:srgbClr val="0033CC"/>
                </a:solidFill>
                <a:latin typeface="Times New Roman" panose="02020603050405020304" pitchFamily="18" charset="0"/>
                <a:cs typeface="Times New Roman" panose="02020603050405020304" pitchFamily="18" charset="0"/>
              </a:rPr>
              <a:t> hay </a:t>
            </a:r>
            <a:r>
              <a:rPr lang="en-US" altLang="en-US" sz="2800" b="1" dirty="0" err="1">
                <a:solidFill>
                  <a:srgbClr val="0033CC"/>
                </a:solidFill>
                <a:latin typeface="Times New Roman" panose="02020603050405020304" pitchFamily="18" charset="0"/>
                <a:cs typeface="Times New Roman" panose="02020603050405020304" pitchFamily="18" charset="0"/>
              </a:rPr>
              <a:t>nhận</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định</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về</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sự</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vật</a:t>
            </a:r>
            <a:r>
              <a:rPr lang="en-US" altLang="en-US" sz="2800" b="1" dirty="0">
                <a:solidFill>
                  <a:srgbClr val="0033CC"/>
                </a:solidFill>
                <a:latin typeface="Times New Roman" panose="02020603050405020304" pitchFamily="18" charset="0"/>
                <a:cs typeface="Times New Roman" panose="02020603050405020304" pitchFamily="18" charset="0"/>
              </a:rPr>
              <a:t>):</a:t>
            </a:r>
          </a:p>
        </p:txBody>
      </p:sp>
      <p:sp>
        <p:nvSpPr>
          <p:cNvPr id="20" name="Text Box 22"/>
          <p:cNvSpPr txBox="1">
            <a:spLocks noChangeArrowheads="1"/>
          </p:cNvSpPr>
          <p:nvPr/>
        </p:nvSpPr>
        <p:spPr bwMode="auto">
          <a:xfrm>
            <a:off x="1620286" y="2387521"/>
            <a:ext cx="942751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en-US" altLang="en-US" sz="3200" b="1" dirty="0"/>
              <a:t>     </a:t>
            </a:r>
            <a:r>
              <a:rPr lang="vi-VN" altLang="en-US" sz="3200" b="1" dirty="0">
                <a:solidFill>
                  <a:srgbClr val="000000"/>
                </a:solidFill>
                <a:latin typeface="Times New Roman" panose="02020603050405020304" pitchFamily="18" charset="0"/>
              </a:rPr>
              <a:t>a) Nguyễn Tri Phương là người Thừa Thiên. </a:t>
            </a:r>
            <a:endParaRPr lang="en-US" altLang="en-US" sz="3200" b="1" dirty="0">
              <a:latin typeface="Arial" panose="020B0604020202020204" pitchFamily="34" charset="0"/>
            </a:endParaRPr>
          </a:p>
        </p:txBody>
      </p:sp>
      <p:sp>
        <p:nvSpPr>
          <p:cNvPr id="21" name="Text Box 22"/>
          <p:cNvSpPr txBox="1">
            <a:spLocks noChangeArrowheads="1"/>
          </p:cNvSpPr>
          <p:nvPr/>
        </p:nvSpPr>
        <p:spPr bwMode="auto">
          <a:xfrm>
            <a:off x="2628900" y="4052508"/>
            <a:ext cx="811458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vi-VN" altLang="en-US" sz="3200" b="1" dirty="0">
                <a:solidFill>
                  <a:srgbClr val="000000"/>
                </a:solidFill>
                <a:latin typeface="Times New Roman" panose="02020603050405020304" pitchFamily="18" charset="0"/>
              </a:rPr>
              <a:t> Cả hai ông đều không phải là người  Hà Nội. </a:t>
            </a:r>
            <a:endParaRPr lang="en-US" altLang="en-US" sz="3200" b="1" dirty="0">
              <a:latin typeface="Arial" panose="020B0604020202020204" pitchFamily="34" charset="0"/>
            </a:endParaRPr>
          </a:p>
        </p:txBody>
      </p:sp>
      <p:sp>
        <p:nvSpPr>
          <p:cNvPr id="22" name="Text Box 22"/>
          <p:cNvSpPr txBox="1">
            <a:spLocks noChangeArrowheads="1"/>
          </p:cNvSpPr>
          <p:nvPr/>
        </p:nvSpPr>
        <p:spPr bwMode="auto">
          <a:xfrm>
            <a:off x="3943168" y="3218518"/>
            <a:ext cx="6800319" cy="923330"/>
          </a:xfrm>
          <a:prstGeom prst="rect">
            <a:avLst/>
          </a:prstGeom>
          <a:solidFill>
            <a:schemeClr val="accent5">
              <a:lumMod val="40000"/>
              <a:lumOff val="60000"/>
            </a:schemeClr>
          </a:solidFill>
          <a:ln w="31750">
            <a:solidFill>
              <a:schemeClr val="accent1">
                <a:lumMod val="50000"/>
              </a:schemeClr>
            </a:solidFill>
            <a:prstDash val="dashDot"/>
          </a:ln>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en-US" altLang="en-US" sz="3600" b="1" dirty="0" err="1">
                <a:solidFill>
                  <a:srgbClr val="FF0000"/>
                </a:solidFill>
                <a:latin typeface="Arial" panose="020B0604020202020204" pitchFamily="34" charset="0"/>
              </a:rPr>
              <a:t>Câu</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dùng</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để</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giới</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thiệu</a:t>
            </a:r>
            <a:endParaRPr lang="en-US" altLang="en-US" sz="3600" b="1" dirty="0">
              <a:solidFill>
                <a:srgbClr val="FF0000"/>
              </a:solidFill>
              <a:latin typeface="Arial" panose="020B0604020202020204" pitchFamily="34" charset="0"/>
            </a:endParaRPr>
          </a:p>
        </p:txBody>
      </p:sp>
      <p:sp>
        <p:nvSpPr>
          <p:cNvPr id="23" name="Text Box 22"/>
          <p:cNvSpPr txBox="1">
            <a:spLocks noChangeArrowheads="1"/>
          </p:cNvSpPr>
          <p:nvPr/>
        </p:nvSpPr>
        <p:spPr bwMode="auto">
          <a:xfrm>
            <a:off x="3943167" y="5064466"/>
            <a:ext cx="6800319" cy="923330"/>
          </a:xfrm>
          <a:prstGeom prst="rect">
            <a:avLst/>
          </a:prstGeom>
          <a:solidFill>
            <a:schemeClr val="accent4">
              <a:lumMod val="20000"/>
              <a:lumOff val="80000"/>
            </a:schemeClr>
          </a:solidFill>
          <a:ln w="31750">
            <a:solidFill>
              <a:schemeClr val="accent1">
                <a:lumMod val="50000"/>
              </a:schemeClr>
            </a:solidFill>
            <a:prstDash val="dashDot"/>
          </a:ln>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en-US" altLang="en-US" sz="3600" b="1" dirty="0" err="1">
                <a:solidFill>
                  <a:srgbClr val="FF0000"/>
                </a:solidFill>
                <a:latin typeface="Arial" panose="020B0604020202020204" pitchFamily="34" charset="0"/>
              </a:rPr>
              <a:t>Câu</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dùng</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để</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nêu</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nhận</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định</a:t>
            </a:r>
            <a:endParaRPr lang="en-US" altLang="en-US" sz="3600" b="1" dirty="0">
              <a:solidFill>
                <a:srgbClr val="FF0000"/>
              </a:solidFill>
              <a:latin typeface="Arial" panose="020B060402020202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298222">
            <a:off x="3054226" y="3271842"/>
            <a:ext cx="840043" cy="924047"/>
          </a:xfrm>
          <a:prstGeom prst="rect">
            <a:avLst/>
          </a:prstGeom>
        </p:spPr>
      </p:pic>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298222">
            <a:off x="3187494" y="4926935"/>
            <a:ext cx="840043" cy="924047"/>
          </a:xfrm>
          <a:prstGeom prst="rect">
            <a:avLst/>
          </a:prstGeom>
        </p:spPr>
      </p:pic>
      <p:pic>
        <p:nvPicPr>
          <p:cNvPr id="26" name="图片 28">
            <a:extLst>
              <a:ext uri="{FF2B5EF4-FFF2-40B4-BE49-F238E27FC236}">
                <a16:creationId xmlns:a16="http://schemas.microsoft.com/office/drawing/2014/main" id="{5CA80215-5A0E-4E18-91E5-E38FAC0911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09549" y="3675283"/>
            <a:ext cx="2197656" cy="3195552"/>
          </a:xfrm>
          <a:prstGeom prst="rect">
            <a:avLst/>
          </a:prstGeom>
        </p:spPr>
      </p:pic>
    </p:spTree>
    <p:extLst>
      <p:ext uri="{BB962C8B-B14F-4D97-AF65-F5344CB8AC3E}">
        <p14:creationId xmlns:p14="http://schemas.microsoft.com/office/powerpoint/2010/main" val="328687898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childTnLst>
                                </p:cTn>
                              </p:par>
                            </p:childTnLst>
                          </p:cTn>
                        </p:par>
                        <p:par>
                          <p:cTn id="12" fill="hold">
                            <p:stCondLst>
                              <p:cond delay="500"/>
                            </p:stCondLst>
                            <p:childTnLst>
                              <p:par>
                                <p:cTn id="13" presetID="22" presetClass="entr" presetSubtype="4" fill="hold"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down)">
                                      <p:cBhvr>
                                        <p:cTn id="15" dur="75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childTnLst>
                                </p:cTn>
                              </p:par>
                              <p:par>
                                <p:cTn id="20" presetID="22" presetClass="entr" presetSubtype="8"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left)">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22" presetClass="entr" presetSubtype="8"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wipe(left)">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0" grpId="0"/>
      <p:bldP spid="21" grpId="0"/>
      <p:bldP spid="22" grpId="0" animBg="1"/>
      <p:bldP spid="2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组合 34">
            <a:extLst>
              <a:ext uri="{FF2B5EF4-FFF2-40B4-BE49-F238E27FC236}">
                <a16:creationId xmlns:a16="http://schemas.microsoft.com/office/drawing/2014/main" id="{F3DF9AD5-6A85-4EC4-AEAC-F2E06E6C255F}"/>
              </a:ext>
            </a:extLst>
          </p:cNvPr>
          <p:cNvGrpSpPr/>
          <p:nvPr/>
        </p:nvGrpSpPr>
        <p:grpSpPr>
          <a:xfrm>
            <a:off x="147430" y="-13034"/>
            <a:ext cx="11897139" cy="6609869"/>
            <a:chOff x="990600" y="113847"/>
            <a:chExt cx="10210800" cy="6013970"/>
          </a:xfrm>
        </p:grpSpPr>
        <p:grpSp>
          <p:nvGrpSpPr>
            <p:cNvPr id="5" name="组合 4">
              <a:extLst>
                <a:ext uri="{FF2B5EF4-FFF2-40B4-BE49-F238E27FC236}">
                  <a16:creationId xmlns:a16="http://schemas.microsoft.com/office/drawing/2014/main" id="{68689F37-B353-4233-BBAA-779E032EA227}"/>
                </a:ext>
              </a:extLst>
            </p:cNvPr>
            <p:cNvGrpSpPr/>
            <p:nvPr/>
          </p:nvGrpSpPr>
          <p:grpSpPr>
            <a:xfrm>
              <a:off x="990600" y="743016"/>
              <a:ext cx="10210800" cy="5384801"/>
              <a:chOff x="990600" y="743016"/>
              <a:chExt cx="10210800" cy="5384801"/>
            </a:xfrm>
            <a:effectLst>
              <a:outerShdw blurRad="50800" dist="38100" dir="2700000" algn="tl" rotWithShape="0">
                <a:prstClr val="black">
                  <a:alpha val="40000"/>
                </a:prstClr>
              </a:outerShdw>
            </a:effectLst>
          </p:grpSpPr>
          <p:sp>
            <p:nvSpPr>
              <p:cNvPr id="6" name="矩形 5">
                <a:extLst>
                  <a:ext uri="{FF2B5EF4-FFF2-40B4-BE49-F238E27FC236}">
                    <a16:creationId xmlns:a16="http://schemas.microsoft.com/office/drawing/2014/main" id="{0EF9B9A3-4CAB-4DC4-8CA9-4CED6B31D3A6}"/>
                  </a:ext>
                </a:extLst>
              </p:cNvPr>
              <p:cNvSpPr/>
              <p:nvPr/>
            </p:nvSpPr>
            <p:spPr>
              <a:xfrm>
                <a:off x="990600" y="743016"/>
                <a:ext cx="10210800" cy="5384801"/>
              </a:xfrm>
              <a:prstGeom prst="rect">
                <a:avLst/>
              </a:prstGeom>
              <a:solidFill>
                <a:srgbClr val="6F9A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187ED777-BCD9-4750-874B-C91FC20528A0}"/>
                  </a:ext>
                </a:extLst>
              </p:cNvPr>
              <p:cNvSpPr/>
              <p:nvPr/>
            </p:nvSpPr>
            <p:spPr>
              <a:xfrm>
                <a:off x="1121520" y="876871"/>
                <a:ext cx="9957812" cy="5106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矩形: 圆角 10">
              <a:extLst>
                <a:ext uri="{FF2B5EF4-FFF2-40B4-BE49-F238E27FC236}">
                  <a16:creationId xmlns:a16="http://schemas.microsoft.com/office/drawing/2014/main" id="{75D4B04B-B562-4E9F-957F-270AC71945DD}"/>
                </a:ext>
              </a:extLst>
            </p:cNvPr>
            <p:cNvSpPr/>
            <p:nvPr/>
          </p:nvSpPr>
          <p:spPr>
            <a:xfrm>
              <a:off x="2167058" y="113847"/>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a:extLst>
                <a:ext uri="{FF2B5EF4-FFF2-40B4-BE49-F238E27FC236}">
                  <a16:creationId xmlns:a16="http://schemas.microsoft.com/office/drawing/2014/main" id="{B734E353-5B82-493A-8AEC-8245B8D18528}"/>
                </a:ext>
              </a:extLst>
            </p:cNvPr>
            <p:cNvSpPr/>
            <p:nvPr/>
          </p:nvSpPr>
          <p:spPr>
            <a:xfrm>
              <a:off x="9712598" y="123286"/>
              <a:ext cx="241297" cy="923330"/>
            </a:xfrm>
            <a:prstGeom prst="roundRect">
              <a:avLst>
                <a:gd name="adj" fmla="val 0"/>
              </a:avLst>
            </a:prstGeom>
            <a:solidFill>
              <a:schemeClr val="bg1"/>
            </a:solidFill>
            <a:ln w="28575">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 name="Text Box 9"/>
          <p:cNvSpPr txBox="1">
            <a:spLocks noChangeArrowheads="1"/>
          </p:cNvSpPr>
          <p:nvPr/>
        </p:nvSpPr>
        <p:spPr bwMode="auto">
          <a:xfrm>
            <a:off x="1158529" y="1216435"/>
            <a:ext cx="9918010" cy="954107"/>
          </a:xfrm>
          <a:prstGeom prst="rect">
            <a:avLst/>
          </a:prstGeom>
          <a:solidFill>
            <a:schemeClr val="bg1">
              <a:alpha val="78000"/>
            </a:schemeClr>
          </a:solidFill>
          <a:ln w="47625">
            <a:solidFill>
              <a:schemeClr val="accent4">
                <a:lumMod val="50000"/>
              </a:schemeClr>
            </a:solidFill>
            <a:prstDash val="dashDot"/>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ts val="120"/>
              </a:spcBef>
            </a:pPr>
            <a:r>
              <a:rPr lang="en-US" altLang="en-US" sz="2800" b="1" u="sng" dirty="0" err="1">
                <a:solidFill>
                  <a:srgbClr val="0033CC"/>
                </a:solidFill>
                <a:latin typeface="Times New Roman" panose="02020603050405020304" pitchFamily="18" charset="0"/>
                <a:cs typeface="Times New Roman" panose="02020603050405020304" pitchFamily="18" charset="0"/>
              </a:rPr>
              <a:t>Bài</a:t>
            </a:r>
            <a:r>
              <a:rPr lang="en-US" altLang="en-US" sz="2800" b="1" u="sng" dirty="0">
                <a:solidFill>
                  <a:srgbClr val="0033CC"/>
                </a:solidFill>
                <a:latin typeface="Times New Roman" panose="02020603050405020304" pitchFamily="18" charset="0"/>
                <a:cs typeface="Times New Roman" panose="02020603050405020304" pitchFamily="18" charset="0"/>
              </a:rPr>
              <a:t> 1</a:t>
            </a:r>
            <a:r>
              <a:rPr lang="en-US" altLang="en-US" sz="2800"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Tìm</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các</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câu</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kể</a:t>
            </a:r>
            <a:r>
              <a:rPr lang="en-US" altLang="en-US" sz="2800" b="1" dirty="0">
                <a:solidFill>
                  <a:srgbClr val="0033CC"/>
                </a:solidFill>
                <a:latin typeface="Times New Roman" panose="02020603050405020304" pitchFamily="18" charset="0"/>
                <a:cs typeface="Times New Roman" panose="02020603050405020304" pitchFamily="18" charset="0"/>
              </a:rPr>
              <a:t> Ai </a:t>
            </a:r>
            <a:r>
              <a:rPr lang="en-US" altLang="en-US" sz="2800" b="1" dirty="0" err="1">
                <a:solidFill>
                  <a:srgbClr val="0033CC"/>
                </a:solidFill>
                <a:latin typeface="Times New Roman" panose="02020603050405020304" pitchFamily="18" charset="0"/>
                <a:cs typeface="Times New Roman" panose="02020603050405020304" pitchFamily="18" charset="0"/>
              </a:rPr>
              <a:t>làm</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gì</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Và</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nêu</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tác</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dụng</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của</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mỗi</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câu</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dùng</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để</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giới</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thiệu</a:t>
            </a:r>
            <a:r>
              <a:rPr lang="en-US" altLang="en-US" sz="2800" b="1" dirty="0">
                <a:solidFill>
                  <a:srgbClr val="0033CC"/>
                </a:solidFill>
                <a:latin typeface="Times New Roman" panose="02020603050405020304" pitchFamily="18" charset="0"/>
                <a:cs typeface="Times New Roman" panose="02020603050405020304" pitchFamily="18" charset="0"/>
              </a:rPr>
              <a:t> hay </a:t>
            </a:r>
            <a:r>
              <a:rPr lang="en-US" altLang="en-US" sz="2800" b="1" dirty="0" err="1">
                <a:solidFill>
                  <a:srgbClr val="0033CC"/>
                </a:solidFill>
                <a:latin typeface="Times New Roman" panose="02020603050405020304" pitchFamily="18" charset="0"/>
                <a:cs typeface="Times New Roman" panose="02020603050405020304" pitchFamily="18" charset="0"/>
              </a:rPr>
              <a:t>nhận</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định</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về</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sự</a:t>
            </a:r>
            <a:r>
              <a:rPr lang="en-US" altLang="en-US" sz="2800" b="1" dirty="0">
                <a:solidFill>
                  <a:srgbClr val="0033CC"/>
                </a:solidFill>
                <a:latin typeface="Times New Roman" panose="02020603050405020304" pitchFamily="18" charset="0"/>
                <a:cs typeface="Times New Roman" panose="02020603050405020304" pitchFamily="18" charset="0"/>
              </a:rPr>
              <a:t> </a:t>
            </a:r>
            <a:r>
              <a:rPr lang="en-US" altLang="en-US" sz="2800" b="1" dirty="0" err="1">
                <a:solidFill>
                  <a:srgbClr val="0033CC"/>
                </a:solidFill>
                <a:latin typeface="Times New Roman" panose="02020603050405020304" pitchFamily="18" charset="0"/>
                <a:cs typeface="Times New Roman" panose="02020603050405020304" pitchFamily="18" charset="0"/>
              </a:rPr>
              <a:t>vật</a:t>
            </a:r>
            <a:r>
              <a:rPr lang="en-US" altLang="en-US" sz="2800" b="1" dirty="0">
                <a:solidFill>
                  <a:srgbClr val="0033CC"/>
                </a:solidFill>
                <a:latin typeface="Times New Roman" panose="02020603050405020304" pitchFamily="18" charset="0"/>
                <a:cs typeface="Times New Roman" panose="02020603050405020304" pitchFamily="18" charset="0"/>
              </a:rPr>
              <a:t>):</a:t>
            </a:r>
          </a:p>
        </p:txBody>
      </p:sp>
      <p:sp>
        <p:nvSpPr>
          <p:cNvPr id="22" name="Text Box 22"/>
          <p:cNvSpPr txBox="1">
            <a:spLocks noChangeArrowheads="1"/>
          </p:cNvSpPr>
          <p:nvPr/>
        </p:nvSpPr>
        <p:spPr bwMode="auto">
          <a:xfrm>
            <a:off x="1527853" y="5101476"/>
            <a:ext cx="5471693" cy="923330"/>
          </a:xfrm>
          <a:prstGeom prst="rect">
            <a:avLst/>
          </a:prstGeom>
          <a:solidFill>
            <a:schemeClr val="accent5">
              <a:lumMod val="20000"/>
              <a:lumOff val="80000"/>
            </a:schemeClr>
          </a:solidFill>
          <a:ln w="34925">
            <a:solidFill>
              <a:srgbClr val="000000"/>
            </a:solidFill>
            <a:prstDash val="dashDot"/>
          </a:ln>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en-US" altLang="en-US" sz="3600" b="1" dirty="0" err="1">
                <a:solidFill>
                  <a:srgbClr val="FF0000"/>
                </a:solidFill>
                <a:latin typeface="Arial" panose="020B0604020202020204" pitchFamily="34" charset="0"/>
              </a:rPr>
              <a:t>Câu</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dùng</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để</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giới</a:t>
            </a:r>
            <a:r>
              <a:rPr lang="en-US" altLang="en-US" sz="3600" b="1" dirty="0">
                <a:solidFill>
                  <a:srgbClr val="FF0000"/>
                </a:solidFill>
                <a:latin typeface="Arial" panose="020B0604020202020204" pitchFamily="34" charset="0"/>
              </a:rPr>
              <a:t> </a:t>
            </a:r>
            <a:r>
              <a:rPr lang="en-US" altLang="en-US" sz="3600" b="1" dirty="0" err="1">
                <a:solidFill>
                  <a:srgbClr val="FF0000"/>
                </a:solidFill>
                <a:latin typeface="Arial" panose="020B0604020202020204" pitchFamily="34" charset="0"/>
              </a:rPr>
              <a:t>thiệu</a:t>
            </a:r>
            <a:endParaRPr lang="en-US" altLang="en-US" sz="3600" b="1" dirty="0">
              <a:solidFill>
                <a:srgbClr val="FF0000"/>
              </a:solidFill>
              <a:latin typeface="Arial" panose="020B0604020202020204" pitchFamily="34" charset="0"/>
            </a:endParaRPr>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298222">
            <a:off x="638911" y="5208070"/>
            <a:ext cx="840043" cy="924047"/>
          </a:xfrm>
          <a:prstGeom prst="rect">
            <a:avLst/>
          </a:prstGeom>
        </p:spPr>
      </p:pic>
      <p:sp>
        <p:nvSpPr>
          <p:cNvPr id="14" name="Rectangle 25"/>
          <p:cNvSpPr>
            <a:spLocks noChangeArrowheads="1"/>
          </p:cNvSpPr>
          <p:nvPr/>
        </p:nvSpPr>
        <p:spPr bwMode="auto">
          <a:xfrm>
            <a:off x="1276299" y="2425173"/>
            <a:ext cx="9174163"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VnTime" pitchFamily="34" charset="0"/>
                <a:cs typeface="Arial" panose="020B0604020202020204" pitchFamily="34" charset="0"/>
              </a:defRPr>
            </a:lvl1pPr>
            <a:lvl2pPr marL="742950" indent="-285750" eaLnBrk="0" hangingPunct="0">
              <a:defRPr sz="2000">
                <a:solidFill>
                  <a:schemeClr val="tx1"/>
                </a:solidFill>
                <a:latin typeface=".VnTime" pitchFamily="34" charset="0"/>
                <a:cs typeface="Arial" panose="020B0604020202020204" pitchFamily="34" charset="0"/>
              </a:defRPr>
            </a:lvl2pPr>
            <a:lvl3pPr marL="1143000" indent="-228600" eaLnBrk="0" hangingPunct="0">
              <a:defRPr sz="2000">
                <a:solidFill>
                  <a:schemeClr val="tx1"/>
                </a:solidFill>
                <a:latin typeface=".VnTime" pitchFamily="34" charset="0"/>
                <a:cs typeface="Arial" panose="020B0604020202020204" pitchFamily="34" charset="0"/>
              </a:defRPr>
            </a:lvl3pPr>
            <a:lvl4pPr marL="1600200" indent="-228600" eaLnBrk="0" hangingPunct="0">
              <a:defRPr sz="2000">
                <a:solidFill>
                  <a:schemeClr val="tx1"/>
                </a:solidFill>
                <a:latin typeface=".VnTime" pitchFamily="34" charset="0"/>
                <a:cs typeface="Arial" panose="020B0604020202020204" pitchFamily="34" charset="0"/>
              </a:defRPr>
            </a:lvl4pPr>
            <a:lvl5pPr marL="2057400" indent="-228600" eaLnBrk="0" hangingPunct="0">
              <a:defRPr sz="20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VnTime" pitchFamily="34" charset="0"/>
                <a:cs typeface="Arial" panose="020B0604020202020204" pitchFamily="34" charset="0"/>
              </a:defRPr>
            </a:lvl9pPr>
          </a:lstStyle>
          <a:p>
            <a:pPr algn="just">
              <a:lnSpc>
                <a:spcPct val="150000"/>
              </a:lnSpc>
            </a:pPr>
            <a:r>
              <a:rPr lang="en-US" altLang="en-US" sz="3600" b="1" dirty="0"/>
              <a:t>     </a:t>
            </a:r>
            <a:r>
              <a:rPr lang="vi-VN" altLang="en-US" sz="3600" b="1" dirty="0">
                <a:solidFill>
                  <a:srgbClr val="000000"/>
                </a:solidFill>
                <a:latin typeface="Times New Roman" panose="02020603050405020304" pitchFamily="18" charset="0"/>
              </a:rPr>
              <a:t>b) Ông Năm là dân ngụ cư của làng này. Hồi ông mới ra chòi vịt, ông trầm lặng như một chiếc bóng.</a:t>
            </a:r>
            <a:r>
              <a:rPr lang="en-US" altLang="en-US" sz="3600" b="1" dirty="0"/>
              <a:t> </a:t>
            </a:r>
          </a:p>
        </p:txBody>
      </p:sp>
      <p:pic>
        <p:nvPicPr>
          <p:cNvPr id="2" name="Picture 1"/>
          <p:cNvPicPr>
            <a:picLocks noChangeAspect="1"/>
          </p:cNvPicPr>
          <p:nvPr/>
        </p:nvPicPr>
        <p:blipFill>
          <a:blip r:embed="rId4"/>
          <a:stretch>
            <a:fillRect/>
          </a:stretch>
        </p:blipFill>
        <p:spPr>
          <a:xfrm>
            <a:off x="7271024" y="4275907"/>
            <a:ext cx="4243152" cy="1918137"/>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cxnSp>
        <p:nvCxnSpPr>
          <p:cNvPr id="16" name="Straight Connector 15"/>
          <p:cNvCxnSpPr/>
          <p:nvPr/>
        </p:nvCxnSpPr>
        <p:spPr>
          <a:xfrm>
            <a:off x="2512695" y="3242586"/>
            <a:ext cx="7797193" cy="0"/>
          </a:xfrm>
          <a:prstGeom prst="line">
            <a:avLst/>
          </a:prstGeom>
          <a:ln w="50800" cmpd="sng">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193215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childTnLst>
                                </p:cTn>
                              </p:par>
                              <p:par>
                                <p:cTn id="10" presetID="14" presetClass="entr" presetSubtype="1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childTnLst>
                                </p:cTn>
                              </p:par>
                              <p:par>
                                <p:cTn id="22" presetID="22" presetClass="entr" presetSubtype="8"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left)">
                                      <p:cBhvr>
                                        <p:cTn id="2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2" grpId="0" animBg="1"/>
      <p:bldP spid="14"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中学生家长会"/>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514</TotalTime>
  <Words>1160</Words>
  <Application>Microsoft Office PowerPoint</Application>
  <PresentationFormat>Màn hình rộng</PresentationFormat>
  <Paragraphs>123</Paragraphs>
  <Slides>23</Slides>
  <Notes>16</Notes>
  <HiddenSlides>0</HiddenSlides>
  <MMClips>3</MMClips>
  <ScaleCrop>false</ScaleCrop>
  <HeadingPairs>
    <vt:vector size="6" baseType="variant">
      <vt:variant>
        <vt:lpstr>Phông được Dùng</vt:lpstr>
      </vt:variant>
      <vt:variant>
        <vt:i4>17</vt:i4>
      </vt:variant>
      <vt:variant>
        <vt:lpstr>Chủ đề</vt:lpstr>
      </vt:variant>
      <vt:variant>
        <vt:i4>2</vt:i4>
      </vt:variant>
      <vt:variant>
        <vt:lpstr>Tiêu đề Bản chiếu</vt:lpstr>
      </vt:variant>
      <vt:variant>
        <vt:i4>23</vt:i4>
      </vt:variant>
    </vt:vector>
  </HeadingPairs>
  <TitlesOfParts>
    <vt:vector size="42" baseType="lpstr">
      <vt:lpstr>等线</vt:lpstr>
      <vt:lpstr>等线 Light</vt:lpstr>
      <vt:lpstr>.VnTime</vt:lpstr>
      <vt:lpstr>Arial</vt:lpstr>
      <vt:lpstr>Calibri</vt:lpstr>
      <vt:lpstr>Calibri Light</vt:lpstr>
      <vt:lpstr>Comic Sans MS</vt:lpstr>
      <vt:lpstr>open sans</vt:lpstr>
      <vt:lpstr>Times New Roman</vt:lpstr>
      <vt:lpstr>UTM Avo</vt:lpstr>
      <vt:lpstr>UTM Azuki</vt:lpstr>
      <vt:lpstr>UTM Cookies</vt:lpstr>
      <vt:lpstr>UTM Flavour</vt:lpstr>
      <vt:lpstr>UTM God's Word</vt:lpstr>
      <vt:lpstr>UTM Showcard</vt:lpstr>
      <vt:lpstr>UVN Minh Map</vt:lpstr>
      <vt:lpstr>义启紫水晶体</vt:lpstr>
      <vt:lpstr>Office 主题​​</vt:lpstr>
      <vt:lpstr>Custom Design</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中学生家长会</dc:title>
  <dc:creator>KTUTS; 张 建春</dc:creator>
  <cp:lastModifiedBy>Hồ Thị Hồng Linh</cp:lastModifiedBy>
  <cp:revision>95</cp:revision>
  <dcterms:created xsi:type="dcterms:W3CDTF">2019-05-31T00:36:43Z</dcterms:created>
  <dcterms:modified xsi:type="dcterms:W3CDTF">2022-03-12T15:08:51Z</dcterms:modified>
  <cp:version>R12</cp:version>
</cp:coreProperties>
</file>